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23" r:id="rId2"/>
    <p:sldId id="256" r:id="rId3"/>
    <p:sldId id="518" r:id="rId4"/>
    <p:sldId id="329" r:id="rId5"/>
    <p:sldId id="330" r:id="rId6"/>
    <p:sldId id="462" r:id="rId7"/>
    <p:sldId id="534" r:id="rId8"/>
    <p:sldId id="489" r:id="rId9"/>
    <p:sldId id="519" r:id="rId10"/>
    <p:sldId id="520" r:id="rId11"/>
    <p:sldId id="521" r:id="rId12"/>
    <p:sldId id="522" r:id="rId13"/>
    <p:sldId id="523" r:id="rId14"/>
    <p:sldId id="524" r:id="rId15"/>
    <p:sldId id="525" r:id="rId16"/>
    <p:sldId id="530" r:id="rId17"/>
    <p:sldId id="531" r:id="rId18"/>
    <p:sldId id="532" r:id="rId19"/>
    <p:sldId id="490" r:id="rId20"/>
    <p:sldId id="526" r:id="rId21"/>
    <p:sldId id="527" r:id="rId22"/>
    <p:sldId id="533" r:id="rId23"/>
    <p:sldId id="491" r:id="rId24"/>
    <p:sldId id="528" r:id="rId25"/>
    <p:sldId id="529" r:id="rId26"/>
    <p:sldId id="510" r:id="rId27"/>
    <p:sldId id="509" r:id="rId28"/>
    <p:sldId id="333" r:id="rId29"/>
  </p:sldIdLst>
  <p:sldSz cx="9144000" cy="6858000" type="screen4x3"/>
  <p:notesSz cx="6858000" cy="9144000"/>
  <p:custDataLst>
    <p:tags r:id="rId3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00000"/>
    <a:srgbClr val="66CCFF"/>
    <a:srgbClr val="99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6" d="100"/>
          <a:sy n="76" d="100"/>
        </p:scale>
        <p:origin x="-1176" y="-72"/>
      </p:cViewPr>
      <p:guideLst>
        <p:guide orient="horz" pos="2160"/>
        <p:guide pos="2880"/>
      </p:guideLst>
    </p:cSldViewPr>
  </p:slideViewPr>
  <p:notesTextViewPr>
    <p:cViewPr>
      <p:scale>
        <a:sx n="75" d="100"/>
        <a:sy n="75" d="100"/>
      </p:scale>
      <p:origin x="0" y="0"/>
    </p:cViewPr>
  </p:notesTextViewPr>
  <p:sorterViewPr>
    <p:cViewPr>
      <p:scale>
        <a:sx n="180" d="100"/>
        <a:sy n="1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custT="1"/>
      <dgm:spPr/>
      <dgm:t>
        <a:bodyPr/>
        <a:lstStyle/>
        <a:p>
          <a:r>
            <a:rPr lang="en-US" sz="3200" dirty="0" smtClean="0"/>
            <a:t>Theo </a:t>
          </a:r>
          <a:r>
            <a:rPr lang="en-US" sz="3200" dirty="0" err="1" smtClean="0"/>
            <a:t>dõi</a:t>
          </a:r>
          <a:r>
            <a:rPr lang="en-US" sz="3200" dirty="0" smtClean="0"/>
            <a:t> </a:t>
          </a:r>
          <a:r>
            <a:rPr lang="en-US" sz="3200" dirty="0" err="1" smtClean="0"/>
            <a:t>chất</a:t>
          </a:r>
          <a:r>
            <a:rPr lang="en-US" sz="3200" dirty="0" smtClean="0"/>
            <a:t> </a:t>
          </a:r>
          <a:r>
            <a:rPr lang="en-US" sz="3200" dirty="0" err="1" smtClean="0"/>
            <a:t>lượng</a:t>
          </a:r>
          <a:r>
            <a:rPr lang="en-US" sz="3200" dirty="0" smtClean="0"/>
            <a:t> </a:t>
          </a:r>
          <a:r>
            <a:rPr lang="en-US" sz="3200" dirty="0" err="1" smtClean="0"/>
            <a:t>sản</a:t>
          </a:r>
          <a:r>
            <a:rPr lang="en-US" sz="3200" dirty="0" smtClean="0"/>
            <a:t> </a:t>
          </a:r>
          <a:r>
            <a:rPr lang="en-US" sz="3200" dirty="0" err="1" smtClean="0"/>
            <a:t>phẩm</a:t>
          </a:r>
          <a:endParaRPr lang="en-US" sz="3200"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000" dirty="0" smtClean="0"/>
            <a:t>1. QC? </a:t>
          </a:r>
          <a:r>
            <a:rPr lang="en-US" sz="2000" dirty="0" err="1" smtClean="0"/>
            <a:t>Nhiệm</a:t>
          </a:r>
          <a:r>
            <a:rPr lang="en-US" sz="2000" dirty="0" smtClean="0"/>
            <a:t> </a:t>
          </a:r>
          <a:r>
            <a:rPr lang="en-US" sz="2000" dirty="0" err="1" smtClean="0"/>
            <a:t>vụ</a:t>
          </a:r>
          <a:r>
            <a:rPr lang="en-US" sz="2000" dirty="0" smtClean="0"/>
            <a:t> </a:t>
          </a:r>
          <a:r>
            <a:rPr lang="en-US" sz="2000" dirty="0" err="1" smtClean="0"/>
            <a:t>của</a:t>
          </a:r>
          <a:r>
            <a:rPr lang="en-US" sz="2000" dirty="0" smtClean="0"/>
            <a:t> QC </a:t>
          </a:r>
          <a:r>
            <a:rPr lang="en-US" sz="2000" dirty="0" err="1" smtClean="0"/>
            <a:t>nhà</a:t>
          </a:r>
          <a:r>
            <a:rPr lang="en-US" sz="2000" dirty="0" smtClean="0"/>
            <a:t> </a:t>
          </a:r>
          <a:r>
            <a:rPr lang="en-US" sz="2000" dirty="0" err="1" smtClean="0"/>
            <a:t>máy</a:t>
          </a:r>
          <a:r>
            <a:rPr lang="en-US" sz="2000" dirty="0" smtClean="0"/>
            <a:t>?</a:t>
          </a:r>
          <a:endParaRPr lang="en-US" sz="20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000" dirty="0" smtClean="0">
              <a:solidFill>
                <a:srgbClr val="000000"/>
              </a:solidFill>
            </a:rPr>
            <a:t>2. </a:t>
          </a:r>
          <a:r>
            <a:rPr lang="en-US" sz="2000" dirty="0" err="1" smtClean="0">
              <a:solidFill>
                <a:srgbClr val="000000"/>
              </a:solidFill>
            </a:rPr>
            <a:t>Nhiệm</a:t>
          </a:r>
          <a:r>
            <a:rPr lang="en-US" sz="2000" dirty="0" smtClean="0">
              <a:solidFill>
                <a:srgbClr val="000000"/>
              </a:solidFill>
            </a:rPr>
            <a:t> </a:t>
          </a:r>
          <a:r>
            <a:rPr lang="en-US" sz="2000" dirty="0" err="1" smtClean="0">
              <a:solidFill>
                <a:srgbClr val="000000"/>
              </a:solidFill>
            </a:rPr>
            <a:t>vụ</a:t>
          </a:r>
          <a:r>
            <a:rPr lang="en-US" sz="2000" dirty="0" smtClean="0">
              <a:solidFill>
                <a:srgbClr val="000000"/>
              </a:solidFill>
            </a:rPr>
            <a:t> </a:t>
          </a:r>
          <a:r>
            <a:rPr lang="en-US" sz="2000" dirty="0" err="1" smtClean="0">
              <a:solidFill>
                <a:srgbClr val="000000"/>
              </a:solidFill>
            </a:rPr>
            <a:t>của</a:t>
          </a:r>
          <a:r>
            <a:rPr lang="en-US" sz="2000" dirty="0" smtClean="0">
              <a:solidFill>
                <a:srgbClr val="000000"/>
              </a:solidFill>
            </a:rPr>
            <a:t> QC </a:t>
          </a:r>
          <a:r>
            <a:rPr lang="en-US" sz="2000" dirty="0" err="1" smtClean="0">
              <a:solidFill>
                <a:srgbClr val="000000"/>
              </a:solidFill>
            </a:rPr>
            <a:t>khách</a:t>
          </a:r>
          <a:r>
            <a:rPr lang="en-US" sz="2000" dirty="0" smtClean="0">
              <a:solidFill>
                <a:srgbClr val="000000"/>
              </a:solidFill>
            </a:rPr>
            <a:t> </a:t>
          </a:r>
          <a:r>
            <a:rPr lang="en-US" sz="2000" dirty="0" err="1" smtClean="0">
              <a:solidFill>
                <a:srgbClr val="000000"/>
              </a:solidFill>
            </a:rPr>
            <a:t>hàng</a:t>
          </a:r>
          <a:r>
            <a:rPr lang="en-US" sz="2000" dirty="0" smtClean="0">
              <a:solidFill>
                <a:srgbClr val="000000"/>
              </a:solidFill>
            </a:rPr>
            <a:t>?</a:t>
          </a:r>
          <a:endParaRPr lang="en-US" sz="2000" dirty="0">
            <a:solidFill>
              <a:schemeClr val="tx1"/>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en-US" sz="2000" dirty="0" smtClean="0"/>
            <a:t>3. </a:t>
          </a:r>
          <a:r>
            <a:rPr lang="en-US" sz="2000" dirty="0" err="1" smtClean="0"/>
            <a:t>Kiểm</a:t>
          </a:r>
          <a:r>
            <a:rPr lang="en-US" sz="2000" dirty="0" smtClean="0"/>
            <a:t> </a:t>
          </a:r>
          <a:r>
            <a:rPr lang="en-US" sz="2000" dirty="0" err="1" smtClean="0"/>
            <a:t>tra</a:t>
          </a:r>
          <a:r>
            <a:rPr lang="en-US" sz="2000" dirty="0" smtClean="0"/>
            <a:t> final? </a:t>
          </a:r>
          <a:r>
            <a:rPr lang="en-US" sz="2000" dirty="0" smtClean="0">
              <a:solidFill>
                <a:schemeClr val="bg1"/>
              </a:solidFill>
            </a:rPr>
            <a:t>Ai </a:t>
          </a:r>
          <a:r>
            <a:rPr lang="en-US" sz="2000" dirty="0" err="1" smtClean="0">
              <a:solidFill>
                <a:schemeClr val="bg1"/>
              </a:solidFill>
            </a:rPr>
            <a:t>sẽ</a:t>
          </a:r>
          <a:r>
            <a:rPr lang="en-US" sz="2000" dirty="0" smtClean="0">
              <a:solidFill>
                <a:schemeClr val="bg1"/>
              </a:solidFill>
            </a:rPr>
            <a:t> </a:t>
          </a:r>
          <a:r>
            <a:rPr lang="en-US" sz="2000" dirty="0" err="1" smtClean="0">
              <a:solidFill>
                <a:schemeClr val="bg1"/>
              </a:solidFill>
            </a:rPr>
            <a:t>kiểm</a:t>
          </a:r>
          <a:r>
            <a:rPr lang="en-US" sz="2000" dirty="0" smtClean="0">
              <a:solidFill>
                <a:schemeClr val="bg1"/>
              </a:solidFill>
            </a:rPr>
            <a:t> </a:t>
          </a:r>
          <a:r>
            <a:rPr lang="en-US" sz="2000" dirty="0" err="1" smtClean="0">
              <a:solidFill>
                <a:schemeClr val="bg1"/>
              </a:solidFill>
            </a:rPr>
            <a:t>tra</a:t>
          </a:r>
          <a:r>
            <a:rPr lang="en-US" sz="2000" dirty="0" smtClean="0">
              <a:solidFill>
                <a:schemeClr val="bg1"/>
              </a:solidFill>
            </a:rPr>
            <a:t> final?</a:t>
          </a:r>
          <a:endParaRPr lang="en-US" sz="2000" dirty="0">
            <a:solidFill>
              <a:schemeClr val="bg1"/>
            </a:solidFill>
          </a:endParaRPr>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000" dirty="0" smtClean="0">
              <a:solidFill>
                <a:srgbClr val="000000"/>
              </a:solidFill>
            </a:rPr>
            <a:t>4. </a:t>
          </a:r>
          <a:r>
            <a:rPr lang="en-US" sz="2000" dirty="0" err="1" smtClean="0">
              <a:solidFill>
                <a:srgbClr val="000000"/>
              </a:solidFill>
            </a:rPr>
            <a:t>Nhận</a:t>
          </a:r>
          <a:r>
            <a:rPr lang="en-US" sz="2000" dirty="0" smtClean="0">
              <a:solidFill>
                <a:srgbClr val="000000"/>
              </a:solidFill>
            </a:rPr>
            <a:t> </a:t>
          </a:r>
          <a:r>
            <a:rPr lang="en-US" sz="2000" dirty="0" err="1" smtClean="0">
              <a:solidFill>
                <a:srgbClr val="000000"/>
              </a:solidFill>
            </a:rPr>
            <a:t>xét</a:t>
          </a:r>
          <a:endParaRPr lang="en-US" sz="20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08984" custScaleY="107246"/>
      <dgm:spPr/>
      <dgm:t>
        <a:bodyPr/>
        <a:lstStyle/>
        <a:p>
          <a:endParaRPr lang="en-US"/>
        </a:p>
      </dgm:t>
    </dgm:pt>
    <dgm:pt modelId="{038823BB-D703-453A-A54E-D4694DAB7CA1}" type="pres">
      <dgm:prSet presAssocID="{E408946F-5D9D-4905-85BB-EAFAEBBA6D32}" presName="node" presStyleLbl="node1" presStyleIdx="0" presStyleCnt="4" custScaleX="143319">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custScaleX="126412" custScaleY="100128">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custScaleX="132318" custScaleY="95418">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custScaleX="80434" custScaleY="80347">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custT="1"/>
      <dgm:spPr/>
      <dgm:t>
        <a:bodyPr/>
        <a:lstStyle/>
        <a:p>
          <a:r>
            <a:rPr lang="en-US" sz="3600" b="1" dirty="0" smtClean="0"/>
            <a:t>VĂN PHONG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custT="1"/>
      <dgm:spPr/>
      <dgm:t>
        <a:bodyPr/>
        <a:lstStyle/>
        <a:p>
          <a:r>
            <a:rPr lang="en-US" sz="3600" b="1" dirty="0" smtClean="0"/>
            <a:t>CÁC LƯU Ý KHI VIẾT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X="107200" custScaleY="45413" custLinFactNeighborX="-119" custLinFactNeighborY="-31491">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14685"/>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3246" custScaleY="88101" custLinFactNeighborX="192" custLinFactNeighborY="-18882">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7012"/>
      <dgm:spPr/>
      <dgm:t>
        <a:bodyPr/>
        <a:lstStyle/>
        <a:p>
          <a:endParaRPr lang="en-US"/>
        </a:p>
      </dgm:t>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446018" y="684371"/>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446018" y="684371"/>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446018" y="684371"/>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446018" y="684371"/>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56181" y="1812355"/>
          <a:ext cx="2235018" cy="2199376"/>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kern="1200" dirty="0" smtClean="0"/>
            <a:t>Theo </a:t>
          </a:r>
          <a:r>
            <a:rPr lang="en-US" sz="3200" kern="1200" dirty="0" err="1" smtClean="0"/>
            <a:t>dõi</a:t>
          </a:r>
          <a:r>
            <a:rPr lang="en-US" sz="3200" kern="1200" dirty="0" smtClean="0"/>
            <a:t> </a:t>
          </a:r>
          <a:r>
            <a:rPr lang="en-US" sz="3200" kern="1200" dirty="0" err="1" smtClean="0"/>
            <a:t>chất</a:t>
          </a:r>
          <a:r>
            <a:rPr lang="en-US" sz="3200" kern="1200" dirty="0" smtClean="0"/>
            <a:t> </a:t>
          </a:r>
          <a:r>
            <a:rPr lang="en-US" sz="3200" kern="1200" dirty="0" err="1" smtClean="0"/>
            <a:t>lượng</a:t>
          </a:r>
          <a:r>
            <a:rPr lang="en-US" sz="3200" kern="1200" dirty="0" smtClean="0"/>
            <a:t> </a:t>
          </a:r>
          <a:r>
            <a:rPr lang="en-US" sz="3200" kern="1200" dirty="0" err="1" smtClean="0"/>
            <a:t>sản</a:t>
          </a:r>
          <a:r>
            <a:rPr lang="en-US" sz="3200" kern="1200" dirty="0" smtClean="0"/>
            <a:t> </a:t>
          </a:r>
          <a:r>
            <a:rPr lang="en-US" sz="3200" kern="1200" dirty="0" err="1" smtClean="0"/>
            <a:t>phẩm</a:t>
          </a:r>
          <a:endParaRPr lang="en-US" sz="3200" kern="1200" dirty="0"/>
        </a:p>
      </dsp:txBody>
      <dsp:txXfrm>
        <a:off x="3883492" y="2134446"/>
        <a:ext cx="1580396" cy="1555194"/>
      </dsp:txXfrm>
    </dsp:sp>
    <dsp:sp modelId="{038823BB-D703-453A-A54E-D4694DAB7CA1}">
      <dsp:nvSpPr>
        <dsp:cNvPr id="0" name=""/>
        <dsp:cNvSpPr/>
      </dsp:nvSpPr>
      <dsp:spPr>
        <a:xfrm>
          <a:off x="3644987" y="18279"/>
          <a:ext cx="2057407"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1. QC? </a:t>
          </a:r>
          <a:r>
            <a:rPr lang="en-US" sz="2000" kern="1200" dirty="0" err="1" smtClean="0"/>
            <a:t>Nhiệm</a:t>
          </a:r>
          <a:r>
            <a:rPr lang="en-US" sz="2000" kern="1200" dirty="0" smtClean="0"/>
            <a:t> </a:t>
          </a:r>
          <a:r>
            <a:rPr lang="en-US" sz="2000" kern="1200" dirty="0" err="1" smtClean="0"/>
            <a:t>vụ</a:t>
          </a:r>
          <a:r>
            <a:rPr lang="en-US" sz="2000" kern="1200" dirty="0" smtClean="0"/>
            <a:t> </a:t>
          </a:r>
          <a:r>
            <a:rPr lang="en-US" sz="2000" kern="1200" dirty="0" err="1" smtClean="0"/>
            <a:t>của</a:t>
          </a:r>
          <a:r>
            <a:rPr lang="en-US" sz="2000" kern="1200" dirty="0" smtClean="0"/>
            <a:t> QC </a:t>
          </a:r>
          <a:r>
            <a:rPr lang="en-US" sz="2000" kern="1200" dirty="0" err="1" smtClean="0"/>
            <a:t>nhà</a:t>
          </a:r>
          <a:r>
            <a:rPr lang="en-US" sz="2000" kern="1200" dirty="0" smtClean="0"/>
            <a:t> </a:t>
          </a:r>
          <a:r>
            <a:rPr lang="en-US" sz="2000" kern="1200" dirty="0" err="1" smtClean="0"/>
            <a:t>máy</a:t>
          </a:r>
          <a:r>
            <a:rPr lang="en-US" sz="2000" kern="1200" dirty="0" smtClean="0"/>
            <a:t>?</a:t>
          </a:r>
          <a:endParaRPr lang="en-US" sz="2000" kern="1200" dirty="0"/>
        </a:p>
      </dsp:txBody>
      <dsp:txXfrm>
        <a:off x="3946287" y="228510"/>
        <a:ext cx="1454807" cy="1015082"/>
      </dsp:txXfrm>
    </dsp:sp>
    <dsp:sp modelId="{22E49C55-C3D8-4DB2-AC61-BD2DB99AB396}">
      <dsp:nvSpPr>
        <dsp:cNvPr id="0" name=""/>
        <dsp:cNvSpPr/>
      </dsp:nvSpPr>
      <dsp:spPr>
        <a:xfrm>
          <a:off x="5942334" y="2193353"/>
          <a:ext cx="1814699" cy="1437381"/>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2. </a:t>
          </a:r>
          <a:r>
            <a:rPr lang="en-US" sz="2000" kern="1200" dirty="0" err="1" smtClean="0">
              <a:solidFill>
                <a:srgbClr val="000000"/>
              </a:solidFill>
            </a:rPr>
            <a:t>Nhiệm</a:t>
          </a:r>
          <a:r>
            <a:rPr lang="en-US" sz="2000" kern="1200" dirty="0" smtClean="0">
              <a:solidFill>
                <a:srgbClr val="000000"/>
              </a:solidFill>
            </a:rPr>
            <a:t> </a:t>
          </a:r>
          <a:r>
            <a:rPr lang="en-US" sz="2000" kern="1200" dirty="0" err="1" smtClean="0">
              <a:solidFill>
                <a:srgbClr val="000000"/>
              </a:solidFill>
            </a:rPr>
            <a:t>vụ</a:t>
          </a:r>
          <a:r>
            <a:rPr lang="en-US" sz="2000" kern="1200" dirty="0" smtClean="0">
              <a:solidFill>
                <a:srgbClr val="000000"/>
              </a:solidFill>
            </a:rPr>
            <a:t> </a:t>
          </a:r>
          <a:r>
            <a:rPr lang="en-US" sz="2000" kern="1200" dirty="0" err="1" smtClean="0">
              <a:solidFill>
                <a:srgbClr val="000000"/>
              </a:solidFill>
            </a:rPr>
            <a:t>của</a:t>
          </a:r>
          <a:r>
            <a:rPr lang="en-US" sz="2000" kern="1200" dirty="0" smtClean="0">
              <a:solidFill>
                <a:srgbClr val="000000"/>
              </a:solidFill>
            </a:rPr>
            <a:t> QC </a:t>
          </a:r>
          <a:r>
            <a:rPr lang="en-US" sz="2000" kern="1200" dirty="0" err="1" smtClean="0">
              <a:solidFill>
                <a:srgbClr val="000000"/>
              </a:solidFill>
            </a:rPr>
            <a:t>khách</a:t>
          </a:r>
          <a:r>
            <a:rPr lang="en-US" sz="2000" kern="1200" dirty="0" smtClean="0">
              <a:solidFill>
                <a:srgbClr val="000000"/>
              </a:solidFill>
            </a:rPr>
            <a:t> </a:t>
          </a:r>
          <a:r>
            <a:rPr lang="en-US" sz="2000" kern="1200" dirty="0" err="1" smtClean="0">
              <a:solidFill>
                <a:srgbClr val="000000"/>
              </a:solidFill>
            </a:rPr>
            <a:t>hàng</a:t>
          </a:r>
          <a:r>
            <a:rPr lang="en-US" sz="2000" kern="1200" dirty="0" smtClean="0">
              <a:solidFill>
                <a:srgbClr val="000000"/>
              </a:solidFill>
            </a:rPr>
            <a:t>?</a:t>
          </a:r>
          <a:endParaRPr lang="en-US" sz="2000" kern="1200" dirty="0">
            <a:solidFill>
              <a:schemeClr val="tx1"/>
            </a:solidFill>
          </a:endParaRPr>
        </a:p>
      </dsp:txBody>
      <dsp:txXfrm>
        <a:off x="6208091" y="2403853"/>
        <a:ext cx="1283185" cy="1016381"/>
      </dsp:txXfrm>
    </dsp:sp>
    <dsp:sp modelId="{5AA516A6-C817-4DDA-9D15-9CCEBFD50881}">
      <dsp:nvSpPr>
        <dsp:cNvPr id="0" name=""/>
        <dsp:cNvSpPr/>
      </dsp:nvSpPr>
      <dsp:spPr>
        <a:xfrm>
          <a:off x="3723949" y="4403153"/>
          <a:ext cx="1899483" cy="1369767"/>
        </a:xfrm>
        <a:prstGeom prst="ellipse">
          <a:avLst/>
        </a:prstGeom>
        <a:solidFill>
          <a:schemeClr val="accent6"/>
        </a:solidFill>
        <a:ln w="25400" cap="flat" cmpd="sng" algn="ctr">
          <a:solidFill>
            <a:schemeClr val="accent6">
              <a:shade val="50000"/>
            </a:schemeClr>
          </a:solidFill>
          <a:prstDash val="solid"/>
        </a:ln>
        <a:effectLst/>
        <a:scene3d>
          <a:camera prst="orthographicFront">
            <a:rot lat="0" lon="0" rev="0"/>
          </a:camera>
          <a:lightRig rig="contrasting" dir="t">
            <a:rot lat="0" lon="0" rev="1200000"/>
          </a:lightRig>
        </a:scene3d>
        <a:sp3d/>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3. </a:t>
          </a:r>
          <a:r>
            <a:rPr lang="en-US" sz="2000" kern="1200" dirty="0" err="1" smtClean="0"/>
            <a:t>Kiểm</a:t>
          </a:r>
          <a:r>
            <a:rPr lang="en-US" sz="2000" kern="1200" dirty="0" smtClean="0"/>
            <a:t> </a:t>
          </a:r>
          <a:r>
            <a:rPr lang="en-US" sz="2000" kern="1200" dirty="0" err="1" smtClean="0"/>
            <a:t>tra</a:t>
          </a:r>
          <a:r>
            <a:rPr lang="en-US" sz="2000" kern="1200" dirty="0" smtClean="0"/>
            <a:t> final? </a:t>
          </a:r>
          <a:r>
            <a:rPr lang="en-US" sz="2000" kern="1200" dirty="0" smtClean="0">
              <a:solidFill>
                <a:schemeClr val="bg1"/>
              </a:solidFill>
            </a:rPr>
            <a:t>Ai </a:t>
          </a:r>
          <a:r>
            <a:rPr lang="en-US" sz="2000" kern="1200" dirty="0" err="1" smtClean="0">
              <a:solidFill>
                <a:schemeClr val="bg1"/>
              </a:solidFill>
            </a:rPr>
            <a:t>sẽ</a:t>
          </a:r>
          <a:r>
            <a:rPr lang="en-US" sz="2000" kern="1200" dirty="0" smtClean="0">
              <a:solidFill>
                <a:schemeClr val="bg1"/>
              </a:solidFill>
            </a:rPr>
            <a:t> </a:t>
          </a:r>
          <a:r>
            <a:rPr lang="en-US" sz="2000" kern="1200" dirty="0" err="1" smtClean="0">
              <a:solidFill>
                <a:schemeClr val="bg1"/>
              </a:solidFill>
            </a:rPr>
            <a:t>kiểm</a:t>
          </a:r>
          <a:r>
            <a:rPr lang="en-US" sz="2000" kern="1200" dirty="0" smtClean="0">
              <a:solidFill>
                <a:schemeClr val="bg1"/>
              </a:solidFill>
            </a:rPr>
            <a:t> </a:t>
          </a:r>
          <a:r>
            <a:rPr lang="en-US" sz="2000" kern="1200" dirty="0" err="1" smtClean="0">
              <a:solidFill>
                <a:schemeClr val="bg1"/>
              </a:solidFill>
            </a:rPr>
            <a:t>tra</a:t>
          </a:r>
          <a:r>
            <a:rPr lang="en-US" sz="2000" kern="1200" dirty="0" smtClean="0">
              <a:solidFill>
                <a:schemeClr val="bg1"/>
              </a:solidFill>
            </a:rPr>
            <a:t> final?</a:t>
          </a:r>
          <a:endParaRPr lang="en-US" sz="2000" kern="1200" dirty="0">
            <a:solidFill>
              <a:schemeClr val="bg1"/>
            </a:solidFill>
          </a:endParaRPr>
        </a:p>
      </dsp:txBody>
      <dsp:txXfrm>
        <a:off x="4002122" y="4603751"/>
        <a:ext cx="1343137" cy="968571"/>
      </dsp:txXfrm>
    </dsp:sp>
    <dsp:sp modelId="{F00FAAE5-AFCC-4A84-85AE-0A510543EDD5}">
      <dsp:nvSpPr>
        <dsp:cNvPr id="0" name=""/>
        <dsp:cNvSpPr/>
      </dsp:nvSpPr>
      <dsp:spPr>
        <a:xfrm>
          <a:off x="1920365" y="2335335"/>
          <a:ext cx="1154665" cy="1153416"/>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4. </a:t>
          </a:r>
          <a:r>
            <a:rPr lang="en-US" sz="2000" kern="1200" dirty="0" err="1" smtClean="0">
              <a:solidFill>
                <a:srgbClr val="000000"/>
              </a:solidFill>
            </a:rPr>
            <a:t>Nhận</a:t>
          </a:r>
          <a:r>
            <a:rPr lang="en-US" sz="2000" kern="1200" dirty="0" smtClean="0">
              <a:solidFill>
                <a:srgbClr val="000000"/>
              </a:solidFill>
            </a:rPr>
            <a:t> </a:t>
          </a:r>
          <a:r>
            <a:rPr lang="en-US" sz="2000" kern="1200" dirty="0" err="1" smtClean="0">
              <a:solidFill>
                <a:srgbClr val="000000"/>
              </a:solidFill>
            </a:rPr>
            <a:t>xét</a:t>
          </a:r>
          <a:endParaRPr lang="en-US" sz="2000" kern="1200" dirty="0">
            <a:solidFill>
              <a:srgbClr val="000000"/>
            </a:solidFill>
          </a:endParaRPr>
        </a:p>
      </dsp:txBody>
      <dsp:txXfrm>
        <a:off x="2089462" y="2504249"/>
        <a:ext cx="816471" cy="8155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0" y="262695"/>
          <a:ext cx="7848403" cy="103900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VĂN PHONG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0" y="262695"/>
        <a:ext cx="7848403" cy="1039002"/>
      </dsp:txXfrm>
    </dsp:sp>
    <dsp:sp modelId="{1BBB8544-FF40-46BE-9BC2-FD416B5AFC94}">
      <dsp:nvSpPr>
        <dsp:cNvPr id="0" name=""/>
        <dsp:cNvSpPr/>
      </dsp:nvSpPr>
      <dsp:spPr>
        <a:xfrm>
          <a:off x="389165" y="452945"/>
          <a:ext cx="1063991" cy="847360"/>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8896" y="1852016"/>
          <a:ext cx="7558920" cy="201566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CÁC LƯU Ý KHI VIẾT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158896" y="1852016"/>
        <a:ext cx="7558920" cy="2015660"/>
      </dsp:txXfrm>
    </dsp:sp>
    <dsp:sp modelId="{B4A0F5A2-51C6-45C7-A17E-0BB067A82B61}">
      <dsp:nvSpPr>
        <dsp:cNvPr id="0" name=""/>
        <dsp:cNvSpPr/>
      </dsp:nvSpPr>
      <dsp:spPr>
        <a:xfrm>
          <a:off x="407311" y="2448975"/>
          <a:ext cx="953293" cy="802293"/>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6/29/2020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3</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21468333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endParaRPr lang="en-US" sz="2600" dirty="0"/>
          </a:p>
        </p:txBody>
      </p:sp>
      <p:sp>
        <p:nvSpPr>
          <p:cNvPr id="4" name="Subtitle 3"/>
          <p:cNvSpPr>
            <a:spLocks noGrp="1"/>
          </p:cNvSpPr>
          <p:nvPr>
            <p:ph type="subTitle" idx="1"/>
          </p:nvPr>
        </p:nvSpPr>
        <p:spPr>
          <a:xfrm>
            <a:off x="381000" y="381000"/>
            <a:ext cx="8229600" cy="914400"/>
          </a:xfrm>
        </p:spPr>
        <p:txBody>
          <a:bodyPr/>
          <a:lstStyle/>
          <a:p>
            <a:pPr>
              <a:defRPr/>
            </a:pPr>
            <a:r>
              <a:rPr lang="en-US" sz="3600" b="1" dirty="0" smtClean="0">
                <a:solidFill>
                  <a:schemeClr val="accent2">
                    <a:lumMod val="50000"/>
                  </a:schemeClr>
                </a:solidFill>
              </a:rPr>
              <a:t>ĐẶT VẤN ĐỀ</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endParaRPr lang="en-US" sz="3200" b="1" kern="0" dirty="0">
              <a:solidFill>
                <a:schemeClr val="tx2"/>
              </a:solidFill>
              <a:latin typeface="+mj-lt"/>
              <a:ea typeface="+mj-ea"/>
              <a:cs typeface="+mj-cs"/>
            </a:endParaRPr>
          </a:p>
        </p:txBody>
      </p:sp>
      <p:pic>
        <p:nvPicPr>
          <p:cNvPr id="8" name="Picture 7" descr="Lợi ích khi sử dụng email cho công ty"/>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600200"/>
            <a:ext cx="6858000" cy="4800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r>
              <a:rPr lang="vi-VN" sz="2600" dirty="0" smtClean="0">
                <a:solidFill>
                  <a:schemeClr val="tx1"/>
                </a:solidFill>
              </a:rPr>
              <a:t>GV</a:t>
            </a:r>
            <a:r>
              <a:rPr lang="en-US" sz="2600" dirty="0" smtClean="0">
                <a:solidFill>
                  <a:schemeClr val="tx1"/>
                </a:solidFill>
              </a:rPr>
              <a:t>: PHẠM THỊ THANH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en-US" sz="3200" b="1" dirty="0" smtClean="0">
                <a:solidFill>
                  <a:schemeClr val="accent2">
                    <a:lumMod val="50000"/>
                  </a:schemeClr>
                </a:solidFill>
              </a:rPr>
              <a:t>-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3</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r>
              <a:rPr lang="en-US" sz="4400" b="1" dirty="0" smtClean="0">
                <a:solidFill>
                  <a:srgbClr val="FF0000"/>
                </a:solidFill>
              </a:rPr>
              <a:t>CHƯƠNG 3: TRÌNH BÀY THƯ ĐIỆN TỬ TRONG CÔNG TÁC QUẢN LÝ ĐƠN HÀNG </a:t>
            </a:r>
          </a:p>
          <a:p>
            <a:pPr algn="ctr">
              <a:defRPr/>
            </a:pPr>
            <a:r>
              <a:rPr lang="en-US" sz="3200" b="1" dirty="0" smtClean="0">
                <a:solidFill>
                  <a:srgbClr val="FF0000"/>
                </a:solidFill>
              </a:rPr>
              <a:t>(</a:t>
            </a:r>
            <a:r>
              <a:rPr lang="en-US" sz="3200" b="1" dirty="0" err="1" smtClean="0">
                <a:solidFill>
                  <a:srgbClr val="FF0000"/>
                </a:solidFill>
              </a:rPr>
              <a:t>Tiết</a:t>
            </a:r>
            <a:r>
              <a:rPr lang="en-US" sz="3200" b="1" dirty="0" smtClean="0">
                <a:solidFill>
                  <a:srgbClr val="FF0000"/>
                </a:solidFill>
              </a:rPr>
              <a:t> 1,2)</a:t>
            </a: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extLst>
      <p:ext uri="{BB962C8B-B14F-4D97-AF65-F5344CB8AC3E}">
        <p14:creationId xmlns:p14="http://schemas.microsoft.com/office/powerpoint/2010/main" val="117099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box(in)">
                                      <p:cBhvr>
                                        <p:cTn id="1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cách</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chọn</a:t>
            </a:r>
            <a:r>
              <a:rPr lang="en-US" dirty="0" smtClean="0"/>
              <a:t> </a:t>
            </a:r>
            <a:r>
              <a:rPr lang="en-US" dirty="0" err="1"/>
              <a:t>văn</a:t>
            </a:r>
            <a:r>
              <a:rPr lang="en-US" dirty="0"/>
              <a:t> </a:t>
            </a:r>
            <a:r>
              <a:rPr lang="en-US" dirty="0" err="1"/>
              <a:t>phong</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5</a:t>
            </a:fld>
            <a:endParaRPr lang="en-US"/>
          </a:p>
        </p:txBody>
      </p:sp>
      <p:graphicFrame>
        <p:nvGraphicFramePr>
          <p:cNvPr id="7" name="Diagram 6"/>
          <p:cNvGraphicFramePr/>
          <p:nvPr>
            <p:extLst>
              <p:ext uri="{D42A27DB-BD31-4B8C-83A1-F6EECF244321}">
                <p14:modId xmlns:p14="http://schemas.microsoft.com/office/powerpoint/2010/main" val="4172405670"/>
              </p:ext>
            </p:extLst>
          </p:nvPr>
        </p:nvGraphicFramePr>
        <p:xfrm>
          <a:off x="685800" y="10668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 Box 10"/>
          <p:cNvSpPr txBox="1">
            <a:spLocks noChangeArrowheads="1"/>
          </p:cNvSpPr>
          <p:nvPr/>
        </p:nvSpPr>
        <p:spPr bwMode="gray">
          <a:xfrm>
            <a:off x="1247776" y="1577876"/>
            <a:ext cx="657224"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1</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Text Box 10"/>
          <p:cNvSpPr txBox="1">
            <a:spLocks noChangeArrowheads="1"/>
          </p:cNvSpPr>
          <p:nvPr/>
        </p:nvSpPr>
        <p:spPr bwMode="gray">
          <a:xfrm>
            <a:off x="1143000" y="3620869"/>
            <a:ext cx="838200"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2</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lvl="0"/>
            <a:r>
              <a:rPr lang="en-US" dirty="0" smtClean="0"/>
              <a:t>1</a:t>
            </a:r>
            <a:r>
              <a:rPr lang="en-US" sz="3200" dirty="0" smtClean="0"/>
              <a:t>. </a:t>
            </a:r>
            <a:r>
              <a:rPr lang="en-US" sz="3200" dirty="0"/>
              <a:t>VĂN PHONG THƯ ĐIỆN TỬ TRONG DOANH NGHIỆP  </a:t>
            </a:r>
            <a:endParaRPr lang="en-US" sz="3200" b="0" dirty="0">
              <a:ln w="0"/>
              <a:solidFill>
                <a:schemeClr val="tx1"/>
              </a:solidFill>
              <a:effectLst>
                <a:outerShdw blurRad="38100" dist="19050" dir="2700000" algn="tl" rotWithShape="0">
                  <a:schemeClr val="dk1">
                    <a:alpha val="40000"/>
                  </a:schemeClr>
                </a:outerShdw>
              </a:effectLst>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1371600"/>
            <a:ext cx="8229600" cy="4525963"/>
          </a:xfrm>
        </p:spPr>
        <p:txBody>
          <a:bodyPr/>
          <a:lstStyle/>
          <a:p>
            <a:pPr marL="0" indent="0" algn="just">
              <a:buNone/>
            </a:pPr>
            <a:endParaRPr lang="en-US" sz="28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4188" y="1252257"/>
            <a:ext cx="7121612" cy="4843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45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lvl="0"/>
            <a:r>
              <a:rPr lang="en-US" dirty="0" smtClean="0"/>
              <a:t>1</a:t>
            </a:r>
            <a:r>
              <a:rPr lang="en-US" sz="3200" dirty="0" smtClean="0"/>
              <a:t>. </a:t>
            </a:r>
            <a:r>
              <a:rPr lang="en-US" sz="3200" dirty="0"/>
              <a:t>VĂN PHONG THƯ ĐIỆN TỬ TRONG DOANH NGHIỆP  </a:t>
            </a:r>
            <a:endParaRPr lang="en-US" sz="3200" b="0" dirty="0">
              <a:ln w="0"/>
              <a:solidFill>
                <a:schemeClr val="tx1"/>
              </a:solidFill>
              <a:effectLst>
                <a:outerShdw blurRad="38100" dist="19050" dir="2700000" algn="tl" rotWithShape="0">
                  <a:schemeClr val="dk1">
                    <a:alpha val="40000"/>
                  </a:schemeClr>
                </a:outerShdw>
              </a:effectLst>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1371600"/>
            <a:ext cx="8229600" cy="4525963"/>
          </a:xfrm>
        </p:spPr>
        <p:txBody>
          <a:bodyPr/>
          <a:lstStyle/>
          <a:p>
            <a:pPr marL="0" indent="0" algn="ctr">
              <a:buNone/>
            </a:pPr>
            <a:endParaRPr lang="en-US" sz="28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371600"/>
            <a:ext cx="45720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795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1295400"/>
            <a:ext cx="8229600" cy="2544763"/>
          </a:xfrm>
        </p:spPr>
        <p:txBody>
          <a:bodyPr/>
          <a:lstStyle/>
          <a:p>
            <a:pPr lvl="0" algn="just"/>
            <a:r>
              <a:rPr lang="en-US" sz="2800" dirty="0" err="1"/>
              <a:t>V</a:t>
            </a:r>
            <a:r>
              <a:rPr lang="en-US" sz="2800" dirty="0" err="1" smtClean="0"/>
              <a:t>ới</a:t>
            </a:r>
            <a:r>
              <a:rPr lang="en-US" sz="2800" dirty="0" smtClean="0"/>
              <a:t> </a:t>
            </a:r>
            <a:r>
              <a:rPr lang="en-US" sz="2800" dirty="0"/>
              <a:t>Email </a:t>
            </a:r>
            <a:r>
              <a:rPr lang="en-US" sz="2800" dirty="0" err="1"/>
              <a:t>công</a:t>
            </a:r>
            <a:r>
              <a:rPr lang="en-US" sz="2800" dirty="0"/>
              <a:t> </a:t>
            </a:r>
            <a:r>
              <a:rPr lang="en-US" sz="2800" dirty="0" err="1"/>
              <a:t>ty</a:t>
            </a:r>
            <a:r>
              <a:rPr lang="en-US" sz="2800" dirty="0"/>
              <a:t>, </a:t>
            </a:r>
            <a:r>
              <a:rPr lang="en-US" sz="2800" dirty="0" err="1"/>
              <a:t>nếu</a:t>
            </a:r>
            <a:r>
              <a:rPr lang="en-US" sz="2800" dirty="0"/>
              <a:t> </a:t>
            </a:r>
            <a:r>
              <a:rPr lang="en-US" sz="2800" dirty="0" err="1"/>
              <a:t>đã</a:t>
            </a:r>
            <a:r>
              <a:rPr lang="en-US" sz="2800" dirty="0"/>
              <a:t> </a:t>
            </a:r>
            <a:r>
              <a:rPr lang="en-US" sz="2800" dirty="0" err="1"/>
              <a:t>từng</a:t>
            </a:r>
            <a:r>
              <a:rPr lang="en-US" sz="2800" dirty="0"/>
              <a:t> </a:t>
            </a:r>
            <a:r>
              <a:rPr lang="en-US" sz="2800" dirty="0" err="1"/>
              <a:t>sử</a:t>
            </a:r>
            <a:r>
              <a:rPr lang="en-US" sz="2800" dirty="0"/>
              <a:t> </a:t>
            </a:r>
            <a:r>
              <a:rPr lang="en-US" sz="2800" dirty="0" err="1"/>
              <a:t>dụng</a:t>
            </a:r>
            <a:r>
              <a:rPr lang="en-US" sz="2800" dirty="0"/>
              <a:t>, </a:t>
            </a:r>
            <a:r>
              <a:rPr lang="en-US" sz="2800" dirty="0" err="1"/>
              <a:t>các</a:t>
            </a:r>
            <a:r>
              <a:rPr lang="en-US" sz="2800" dirty="0"/>
              <a: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a:t>
            </a:r>
            <a:r>
              <a:rPr lang="en-US" sz="2800" dirty="0" err="1"/>
              <a:t>có</a:t>
            </a:r>
            <a:r>
              <a:rPr lang="en-US" sz="2800" dirty="0"/>
              <a:t> </a:t>
            </a:r>
            <a:r>
              <a:rPr lang="en-US" sz="2800" dirty="0" err="1" smtClean="0"/>
              <a:t>rất</a:t>
            </a:r>
            <a:r>
              <a:rPr lang="en-US" sz="2800" dirty="0" smtClean="0"/>
              <a:t> </a:t>
            </a:r>
            <a:r>
              <a:rPr lang="en-US" sz="2800" dirty="0" err="1"/>
              <a:t>nhiều</a:t>
            </a:r>
            <a:r>
              <a:rPr lang="en-US" sz="2800" dirty="0"/>
              <a:t> </a:t>
            </a:r>
            <a:r>
              <a:rPr lang="en-US" sz="2800" dirty="0" err="1"/>
              <a:t>tiện</a:t>
            </a:r>
            <a:r>
              <a:rPr lang="en-US" sz="2800" dirty="0"/>
              <a:t> </a:t>
            </a:r>
            <a:r>
              <a:rPr lang="en-US" sz="2800" dirty="0" err="1" smtClean="0"/>
              <a:t>ích</a:t>
            </a:r>
            <a:r>
              <a:rPr lang="en-US" sz="2800" dirty="0" smtClean="0"/>
              <a:t> </a:t>
            </a:r>
            <a:r>
              <a:rPr lang="en-US" sz="2800" dirty="0" err="1"/>
              <a:t>và</a:t>
            </a:r>
            <a:r>
              <a:rPr lang="en-US" sz="2800" dirty="0"/>
              <a:t> </a:t>
            </a:r>
            <a:r>
              <a:rPr lang="en-US" sz="2800" dirty="0" err="1"/>
              <a:t>hoàn</a:t>
            </a:r>
            <a:r>
              <a:rPr lang="en-US" sz="2800" dirty="0"/>
              <a:t> </a:t>
            </a:r>
            <a:r>
              <a:rPr lang="en-US" sz="2800" dirty="0" err="1"/>
              <a:t>chỉnh</a:t>
            </a:r>
            <a:r>
              <a:rPr lang="en-US" sz="2800" dirty="0"/>
              <a:t> </a:t>
            </a:r>
            <a:r>
              <a:rPr lang="en-US" sz="2800" dirty="0" err="1"/>
              <a:t>hơn</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email </a:t>
            </a:r>
            <a:r>
              <a:rPr lang="en-US" sz="2800" dirty="0" err="1"/>
              <a:t>cá</a:t>
            </a:r>
            <a:r>
              <a:rPr lang="en-US" sz="2800" dirty="0"/>
              <a:t> </a:t>
            </a:r>
            <a:r>
              <a:rPr lang="en-US" sz="2800" dirty="0" err="1"/>
              <a:t>nhân</a:t>
            </a:r>
            <a:r>
              <a:rPr lang="en-US" sz="2800" dirty="0"/>
              <a:t> </a:t>
            </a:r>
            <a:r>
              <a:rPr lang="en-US" sz="2800" dirty="0" err="1"/>
              <a:t>miễn</a:t>
            </a:r>
            <a:r>
              <a:rPr lang="en-US" sz="2800" dirty="0"/>
              <a:t> </a:t>
            </a:r>
            <a:r>
              <a:rPr lang="en-US" sz="2800" dirty="0" err="1"/>
              <a:t>phí</a:t>
            </a:r>
            <a:r>
              <a:rPr lang="en-US" sz="2800" dirty="0"/>
              <a:t> </a:t>
            </a:r>
            <a:r>
              <a:rPr lang="en-US" sz="2800" dirty="0" err="1"/>
              <a:t>mà</a:t>
            </a:r>
            <a:r>
              <a:rPr lang="en-US" sz="2800" dirty="0"/>
              <a:t> </a:t>
            </a:r>
            <a:r>
              <a:rPr lang="en-US" sz="2800" dirty="0" err="1"/>
              <a:t>bạn</a:t>
            </a:r>
            <a:r>
              <a:rPr lang="en-US" sz="2800" dirty="0"/>
              <a:t> </a:t>
            </a:r>
            <a:r>
              <a:rPr lang="en-US" sz="2800" dirty="0" err="1"/>
              <a:t>vẫn</a:t>
            </a:r>
            <a:r>
              <a:rPr lang="en-US" sz="2800" dirty="0"/>
              <a:t> </a:t>
            </a:r>
            <a:r>
              <a:rPr lang="en-US" sz="2800" dirty="0" err="1"/>
              <a:t>quen</a:t>
            </a:r>
            <a:r>
              <a:rPr lang="en-US" sz="2800" dirty="0"/>
              <a:t> </a:t>
            </a:r>
            <a:r>
              <a:rPr lang="en-US" sz="2800" dirty="0" err="1" smtClean="0"/>
              <a:t>dùng</a:t>
            </a:r>
            <a:r>
              <a:rPr lang="en-US" sz="2800" dirty="0" smtClean="0"/>
              <a:t>.</a:t>
            </a:r>
            <a:endParaRPr lang="en-US" sz="2800" dirty="0"/>
          </a:p>
        </p:txBody>
      </p:sp>
    </p:spTree>
    <p:extLst>
      <p:ext uri="{BB962C8B-B14F-4D97-AF65-F5344CB8AC3E}">
        <p14:creationId xmlns:p14="http://schemas.microsoft.com/office/powerpoint/2010/main" val="375204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1.1. </a:t>
            </a:r>
            <a:r>
              <a:rPr lang="en-US" sz="2800" b="1" i="1" dirty="0" err="1" smtClean="0"/>
              <a:t>Cá</a:t>
            </a:r>
            <a:r>
              <a:rPr lang="en-US" sz="2800" b="1" i="1" dirty="0" smtClean="0"/>
              <a:t> </a:t>
            </a:r>
            <a:r>
              <a:rPr lang="en-US" sz="2800" b="1" i="1" dirty="0" err="1"/>
              <a:t>nhân</a:t>
            </a:r>
            <a:r>
              <a:rPr lang="en-US" sz="2800" b="1" i="1" dirty="0"/>
              <a:t> </a:t>
            </a:r>
            <a:r>
              <a:rPr lang="en-US" sz="2800" b="1" i="1" dirty="0" err="1"/>
              <a:t>hóa</a:t>
            </a:r>
            <a:r>
              <a:rPr lang="en-US" sz="2800" b="1" i="1" dirty="0"/>
              <a:t> </a:t>
            </a:r>
            <a:endParaRPr lang="en-US" sz="2800" b="1" i="1" dirty="0" smtClean="0"/>
          </a:p>
          <a:p>
            <a:pPr marL="0" lvl="0" indent="0" algn="just">
              <a:buNone/>
            </a:pPr>
            <a:r>
              <a:rPr lang="en-US" sz="2800" b="1" i="1" dirty="0"/>
              <a:t> </a:t>
            </a:r>
            <a:r>
              <a:rPr lang="en-US" sz="2800" b="1" i="1" dirty="0" smtClean="0"/>
              <a:t>    </a:t>
            </a:r>
            <a:r>
              <a:rPr lang="en-US" sz="2800" dirty="0" err="1" smtClean="0"/>
              <a:t>Đây</a:t>
            </a:r>
            <a:r>
              <a:rPr lang="en-US" sz="2800" dirty="0" smtClean="0"/>
              <a:t> </a:t>
            </a:r>
            <a:r>
              <a:rPr lang="en-US" sz="2800" dirty="0" err="1"/>
              <a:t>chắc</a:t>
            </a:r>
            <a:r>
              <a:rPr lang="en-US" sz="2800" dirty="0"/>
              <a:t> </a:t>
            </a:r>
            <a:r>
              <a:rPr lang="en-US" sz="2800" dirty="0" err="1"/>
              <a:t>hẳn</a:t>
            </a:r>
            <a:r>
              <a:rPr lang="en-US" sz="2800" dirty="0"/>
              <a:t> </a:t>
            </a:r>
            <a:r>
              <a:rPr lang="en-US" sz="2800" dirty="0" err="1"/>
              <a:t>là</a:t>
            </a:r>
            <a:r>
              <a:rPr lang="en-US" sz="2800" dirty="0"/>
              <a:t> </a:t>
            </a:r>
            <a:r>
              <a:rPr lang="en-US" sz="2800" dirty="0" err="1"/>
              <a:t>tính</a:t>
            </a:r>
            <a:r>
              <a:rPr lang="en-US" sz="2800" dirty="0"/>
              <a:t> </a:t>
            </a:r>
            <a:r>
              <a:rPr lang="en-US" sz="2800" dirty="0" err="1"/>
              <a:t>năng</a:t>
            </a:r>
            <a:r>
              <a:rPr lang="en-US" sz="2800" dirty="0"/>
              <a:t> </a:t>
            </a:r>
            <a:r>
              <a:rPr lang="en-US" sz="2800" dirty="0" err="1"/>
              <a:t>đầu</a:t>
            </a:r>
            <a:r>
              <a:rPr lang="en-US" sz="2800" dirty="0"/>
              <a:t> </a:t>
            </a:r>
            <a:r>
              <a:rPr lang="en-US" sz="2800" dirty="0" err="1"/>
              <a:t>tiên</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của</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Email </a:t>
            </a:r>
            <a:r>
              <a:rPr lang="en-US" sz="2800" dirty="0" err="1"/>
              <a:t>công</a:t>
            </a:r>
            <a:r>
              <a:rPr lang="en-US" sz="2800" dirty="0"/>
              <a:t> </a:t>
            </a:r>
            <a:r>
              <a:rPr lang="en-US" sz="2800" dirty="0" err="1"/>
              <a:t>ty</a:t>
            </a:r>
            <a:r>
              <a:rPr lang="en-US" sz="2800" dirty="0"/>
              <a:t> </a:t>
            </a:r>
            <a:r>
              <a:rPr lang="en-US" sz="2800" dirty="0" err="1"/>
              <a:t>cho</a:t>
            </a:r>
            <a:r>
              <a:rPr lang="en-US" sz="2800" dirty="0"/>
              <a:t> </a:t>
            </a:r>
            <a:r>
              <a:rPr lang="en-US" sz="2800" dirty="0" err="1"/>
              <a:t>phép</a:t>
            </a:r>
            <a:r>
              <a:rPr lang="en-US" sz="2800" dirty="0"/>
              <a:t> </a:t>
            </a:r>
            <a:r>
              <a:rPr lang="en-US" sz="2800" dirty="0" err="1"/>
              <a:t>thay</a:t>
            </a:r>
            <a:r>
              <a:rPr lang="en-US" sz="2800" dirty="0"/>
              <a:t> </a:t>
            </a:r>
            <a:r>
              <a:rPr lang="en-US" sz="2800" dirty="0" err="1"/>
              <a:t>đổi</a:t>
            </a:r>
            <a:r>
              <a:rPr lang="en-US" sz="2800" dirty="0"/>
              <a:t> </a:t>
            </a:r>
            <a:r>
              <a:rPr lang="en-US" sz="2800" dirty="0" err="1"/>
              <a:t>tên</a:t>
            </a:r>
            <a:r>
              <a:rPr lang="en-US" sz="2800" dirty="0"/>
              <a:t> </a:t>
            </a:r>
            <a:r>
              <a:rPr lang="en-US" sz="2800" dirty="0" err="1"/>
              <a:t>miền</a:t>
            </a:r>
            <a:r>
              <a:rPr lang="en-US" sz="2800" dirty="0"/>
              <a:t> </a:t>
            </a:r>
            <a:r>
              <a:rPr lang="en-US" sz="2800" dirty="0" err="1"/>
              <a:t>thành</a:t>
            </a:r>
            <a:r>
              <a:rPr lang="en-US" sz="2800" dirty="0"/>
              <a:t> </a:t>
            </a:r>
            <a:r>
              <a:rPr lang="en-US" sz="2800" dirty="0" err="1"/>
              <a:t>tên</a:t>
            </a:r>
            <a:r>
              <a:rPr lang="en-US" sz="2800" dirty="0"/>
              <a:t> </a:t>
            </a:r>
            <a:r>
              <a:rPr lang="en-US" sz="2800" dirty="0" err="1"/>
              <a:t>công</a:t>
            </a:r>
            <a:r>
              <a:rPr lang="en-US" sz="2800" dirty="0"/>
              <a:t> </a:t>
            </a:r>
            <a:r>
              <a:rPr lang="en-US" sz="2800" dirty="0" err="1"/>
              <a:t>ty</a:t>
            </a:r>
            <a:r>
              <a:rPr lang="en-US" sz="2800" dirty="0"/>
              <a:t> </a:t>
            </a:r>
            <a:r>
              <a:rPr lang="en-US" sz="2800" dirty="0" err="1"/>
              <a:t>của</a:t>
            </a:r>
            <a:r>
              <a:rPr lang="en-US" sz="2800" dirty="0"/>
              <a:t> </a:t>
            </a:r>
            <a:r>
              <a:rPr lang="en-US" sz="2800" dirty="0" err="1"/>
              <a:t>bạn</a:t>
            </a:r>
            <a:r>
              <a:rPr lang="en-US" sz="2800" dirty="0"/>
              <a:t>. </a:t>
            </a:r>
            <a:r>
              <a:rPr lang="en-US" sz="2800" dirty="0" err="1">
                <a:solidFill>
                  <a:srgbClr val="FF0000"/>
                </a:solidFill>
              </a:rPr>
              <a:t>Việc</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một</a:t>
            </a:r>
            <a:r>
              <a:rPr lang="en-US" sz="2800" dirty="0">
                <a:solidFill>
                  <a:srgbClr val="FF0000"/>
                </a:solidFill>
              </a:rPr>
              <a:t> email </a:t>
            </a:r>
            <a:r>
              <a:rPr lang="en-US" sz="2800" dirty="0" err="1">
                <a:solidFill>
                  <a:srgbClr val="FF0000"/>
                </a:solidFill>
              </a:rPr>
              <a:t>riêng</a:t>
            </a:r>
            <a:r>
              <a:rPr lang="en-US" sz="2800" dirty="0">
                <a:solidFill>
                  <a:srgbClr val="FF0000"/>
                </a:solidFill>
              </a:rPr>
              <a:t> </a:t>
            </a:r>
            <a:r>
              <a:rPr lang="en-US" sz="2800" dirty="0" err="1">
                <a:solidFill>
                  <a:srgbClr val="FF0000"/>
                </a:solidFill>
              </a:rPr>
              <a:t>sẽ</a:t>
            </a:r>
            <a:r>
              <a:rPr lang="en-US" sz="2800" dirty="0">
                <a:solidFill>
                  <a:srgbClr val="FF0000"/>
                </a:solidFill>
              </a:rPr>
              <a:t> </a:t>
            </a:r>
            <a:r>
              <a:rPr lang="en-US" sz="2800" dirty="0" err="1">
                <a:solidFill>
                  <a:srgbClr val="FF0000"/>
                </a:solidFill>
              </a:rPr>
              <a:t>khiến</a:t>
            </a:r>
            <a:r>
              <a:rPr lang="en-US" sz="2800" dirty="0">
                <a:solidFill>
                  <a:srgbClr val="FF0000"/>
                </a:solidFill>
              </a:rPr>
              <a:t> </a:t>
            </a:r>
            <a:r>
              <a:rPr lang="en-US" sz="2800" dirty="0" err="1">
                <a:solidFill>
                  <a:srgbClr val="FF0000"/>
                </a:solidFill>
              </a:rPr>
              <a:t>hòm</a:t>
            </a:r>
            <a:r>
              <a:rPr lang="en-US" sz="2800" dirty="0">
                <a:solidFill>
                  <a:srgbClr val="FF0000"/>
                </a:solidFill>
              </a:rPr>
              <a:t> </a:t>
            </a:r>
            <a:r>
              <a:rPr lang="en-US" sz="2800" dirty="0" err="1">
                <a:solidFill>
                  <a:srgbClr val="FF0000"/>
                </a:solidFill>
              </a:rPr>
              <a:t>thư</a:t>
            </a:r>
            <a:r>
              <a:rPr lang="en-US" sz="2800" dirty="0">
                <a:solidFill>
                  <a:srgbClr val="FF0000"/>
                </a:solidFill>
              </a:rPr>
              <a:t> </a:t>
            </a:r>
            <a:r>
              <a:rPr lang="en-US" sz="2800" dirty="0" err="1">
                <a:solidFill>
                  <a:srgbClr val="FF0000"/>
                </a:solidFill>
              </a:rPr>
              <a:t>điện</a:t>
            </a:r>
            <a:r>
              <a:rPr lang="en-US" sz="2800" dirty="0">
                <a:solidFill>
                  <a:srgbClr val="FF0000"/>
                </a:solidFill>
              </a:rPr>
              <a:t> </a:t>
            </a:r>
            <a:r>
              <a:rPr lang="en-US" sz="2800" dirty="0" err="1">
                <a:solidFill>
                  <a:srgbClr val="FF0000"/>
                </a:solidFill>
              </a:rPr>
              <a:t>tử</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công</a:t>
            </a:r>
            <a:r>
              <a:rPr lang="en-US" sz="2800" dirty="0">
                <a:solidFill>
                  <a:srgbClr val="FF0000"/>
                </a:solidFill>
              </a:rPr>
              <a:t> </a:t>
            </a:r>
            <a:r>
              <a:rPr lang="en-US" sz="2800" dirty="0" err="1">
                <a:solidFill>
                  <a:srgbClr val="FF0000"/>
                </a:solidFill>
              </a:rPr>
              <a:t>ty</a:t>
            </a:r>
            <a:r>
              <a:rPr lang="en-US" sz="2800" dirty="0">
                <a:solidFill>
                  <a:srgbClr val="FF0000"/>
                </a:solidFill>
              </a:rPr>
              <a:t> </a:t>
            </a:r>
            <a:r>
              <a:rPr lang="en-US" sz="2800" dirty="0" err="1">
                <a:solidFill>
                  <a:srgbClr val="FF0000"/>
                </a:solidFill>
              </a:rPr>
              <a:t>trở</a:t>
            </a:r>
            <a:r>
              <a:rPr lang="en-US" sz="2800" dirty="0">
                <a:solidFill>
                  <a:srgbClr val="FF0000"/>
                </a:solidFill>
              </a:rPr>
              <a:t> </a:t>
            </a:r>
            <a:r>
              <a:rPr lang="en-US" sz="2800" dirty="0" err="1">
                <a:solidFill>
                  <a:srgbClr val="FF0000"/>
                </a:solidFill>
              </a:rPr>
              <a:t>nên</a:t>
            </a:r>
            <a:r>
              <a:rPr lang="en-US" sz="2800" dirty="0">
                <a:solidFill>
                  <a:srgbClr val="FF0000"/>
                </a:solidFill>
              </a:rPr>
              <a:t> </a:t>
            </a:r>
            <a:r>
              <a:rPr lang="en-US" sz="2800" dirty="0" err="1">
                <a:solidFill>
                  <a:srgbClr val="FF0000"/>
                </a:solidFill>
              </a:rPr>
              <a:t>chuyên</a:t>
            </a:r>
            <a:r>
              <a:rPr lang="en-US" sz="2800" dirty="0">
                <a:solidFill>
                  <a:srgbClr val="FF0000"/>
                </a:solidFill>
              </a:rPr>
              <a:t> </a:t>
            </a:r>
            <a:r>
              <a:rPr lang="en-US" sz="2800" dirty="0" err="1">
                <a:solidFill>
                  <a:srgbClr val="FF0000"/>
                </a:solidFill>
              </a:rPr>
              <a:t>nghiệp</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dễ</a:t>
            </a:r>
            <a:r>
              <a:rPr lang="en-US" sz="2800" dirty="0">
                <a:solidFill>
                  <a:srgbClr val="FF0000"/>
                </a:solidFill>
              </a:rPr>
              <a:t> </a:t>
            </a:r>
            <a:r>
              <a:rPr lang="en-US" sz="2800" dirty="0" err="1">
                <a:solidFill>
                  <a:srgbClr val="FF0000"/>
                </a:solidFill>
              </a:rPr>
              <a:t>nhận</a:t>
            </a:r>
            <a:r>
              <a:rPr lang="en-US" sz="2800" dirty="0">
                <a:solidFill>
                  <a:srgbClr val="FF0000"/>
                </a:solidFill>
              </a:rPr>
              <a:t> </a:t>
            </a:r>
            <a:r>
              <a:rPr lang="en-US" sz="2800" dirty="0" err="1">
                <a:solidFill>
                  <a:srgbClr val="FF0000"/>
                </a:solidFill>
              </a:rPr>
              <a:t>dạng</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mắt</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r>
              <a:rPr lang="en-US" sz="2800" dirty="0">
                <a:solidFill>
                  <a:srgbClr val="FF0000"/>
                </a:solidFill>
              </a:rPr>
              <a:t>.</a:t>
            </a:r>
          </a:p>
          <a:p>
            <a:pPr marL="0" indent="0" algn="just">
              <a:buNone/>
            </a:pPr>
            <a:endParaRPr lang="en-US" sz="2800" dirty="0" smtClean="0"/>
          </a:p>
        </p:txBody>
      </p:sp>
    </p:spTree>
    <p:extLst>
      <p:ext uri="{BB962C8B-B14F-4D97-AF65-F5344CB8AC3E}">
        <p14:creationId xmlns:p14="http://schemas.microsoft.com/office/powerpoint/2010/main" val="266236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1.2. </a:t>
            </a:r>
            <a:r>
              <a:rPr lang="en-US" sz="2800" b="1" i="1" dirty="0" err="1" smtClean="0"/>
              <a:t>Kết</a:t>
            </a:r>
            <a:r>
              <a:rPr lang="en-US" sz="2800" b="1" i="1" dirty="0" smtClean="0"/>
              <a:t> </a:t>
            </a:r>
            <a:r>
              <a:rPr lang="en-US" sz="2800" b="1" i="1" dirty="0" err="1"/>
              <a:t>nối</a:t>
            </a:r>
            <a:r>
              <a:rPr lang="en-US" sz="2800" b="1" i="1" dirty="0"/>
              <a:t> </a:t>
            </a:r>
            <a:r>
              <a:rPr lang="en-US" sz="2800" b="1" i="1" dirty="0" err="1"/>
              <a:t>trực</a:t>
            </a:r>
            <a:r>
              <a:rPr lang="en-US" sz="2800" b="1" i="1" dirty="0"/>
              <a:t> </a:t>
            </a:r>
            <a:r>
              <a:rPr lang="en-US" sz="2800" b="1" i="1" dirty="0" err="1"/>
              <a:t>tuyến</a:t>
            </a:r>
            <a:r>
              <a:rPr lang="en-US" sz="2800" dirty="0"/>
              <a:t> : </a:t>
            </a:r>
            <a:endParaRPr lang="en-US" sz="2800" dirty="0" smtClean="0"/>
          </a:p>
          <a:p>
            <a:pPr marL="0" lvl="0" indent="0" algn="just">
              <a:buNone/>
            </a:pPr>
            <a:r>
              <a:rPr lang="en-US" sz="2800" dirty="0"/>
              <a:t> </a:t>
            </a:r>
            <a:r>
              <a:rPr lang="en-US" sz="2800" dirty="0" smtClean="0"/>
              <a:t>     </a:t>
            </a:r>
            <a:r>
              <a:rPr lang="en-US" sz="2800" dirty="0" err="1" smtClean="0"/>
              <a:t>Với</a:t>
            </a:r>
            <a:r>
              <a:rPr lang="en-US" sz="2800" dirty="0" smtClean="0"/>
              <a:t> </a:t>
            </a:r>
            <a:r>
              <a:rPr lang="en-US" sz="2800" dirty="0"/>
              <a:t>Email </a:t>
            </a:r>
            <a:r>
              <a:rPr lang="en-US" sz="2800" dirty="0" err="1"/>
              <a:t>công</a:t>
            </a:r>
            <a:r>
              <a:rPr lang="en-US" sz="2800" dirty="0"/>
              <a:t> </a:t>
            </a:r>
            <a:r>
              <a:rPr lang="en-US" sz="2800" dirty="0" err="1"/>
              <a:t>ty</a:t>
            </a:r>
            <a:r>
              <a:rPr lang="en-US" sz="2800" dirty="0"/>
              <a:t> </a:t>
            </a:r>
            <a:r>
              <a:rPr lang="en-US" sz="2800" dirty="0" err="1"/>
              <a:t>từ</a:t>
            </a:r>
            <a:r>
              <a:rPr lang="en-US" sz="2800" dirty="0"/>
              <a:t> Google Apps,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nhận</a:t>
            </a:r>
            <a:r>
              <a:rPr lang="en-US" sz="2800" dirty="0"/>
              <a:t> </a:t>
            </a:r>
            <a:r>
              <a:rPr lang="en-US" sz="2800" dirty="0" err="1"/>
              <a:t>thư</a:t>
            </a:r>
            <a:r>
              <a:rPr lang="en-US" sz="2800" dirty="0"/>
              <a:t>, </a:t>
            </a:r>
            <a:r>
              <a:rPr lang="en-US" sz="2800" dirty="0" err="1"/>
              <a:t>gửi</a:t>
            </a:r>
            <a:r>
              <a:rPr lang="en-US" sz="2800" dirty="0"/>
              <a:t> </a:t>
            </a:r>
            <a:r>
              <a:rPr lang="en-US" sz="2800" dirty="0" err="1"/>
              <a:t>thư</a:t>
            </a:r>
            <a:r>
              <a:rPr lang="en-US" sz="2800" dirty="0"/>
              <a:t> </a:t>
            </a:r>
            <a:r>
              <a:rPr lang="en-US" sz="2800" dirty="0" err="1"/>
              <a:t>và</a:t>
            </a:r>
            <a:r>
              <a:rPr lang="en-US" sz="2800" dirty="0"/>
              <a:t> </a:t>
            </a:r>
            <a:r>
              <a:rPr lang="en-US" sz="2800" dirty="0" err="1"/>
              <a:t>kết</a:t>
            </a:r>
            <a:r>
              <a:rPr lang="en-US" sz="2800" dirty="0"/>
              <a:t> </a:t>
            </a:r>
            <a:r>
              <a:rPr lang="en-US" sz="2800" dirty="0" err="1"/>
              <a:t>nối</a:t>
            </a:r>
            <a:r>
              <a:rPr lang="en-US" sz="2800" dirty="0"/>
              <a:t> </a:t>
            </a:r>
            <a:r>
              <a:rPr lang="en-US" sz="2800" dirty="0" err="1"/>
              <a:t>với</a:t>
            </a:r>
            <a:r>
              <a:rPr lang="en-US" sz="2800" dirty="0"/>
              <a:t> </a:t>
            </a:r>
            <a:r>
              <a:rPr lang="en-US" sz="2800" dirty="0" err="1"/>
              <a:t>mọi</a:t>
            </a:r>
            <a:r>
              <a:rPr lang="en-US" sz="2800" dirty="0"/>
              <a:t> </a:t>
            </a:r>
            <a:r>
              <a:rPr lang="en-US" sz="2800" dirty="0" err="1"/>
              <a:t>người</a:t>
            </a:r>
            <a:r>
              <a:rPr lang="en-US" sz="2800" dirty="0"/>
              <a:t> </a:t>
            </a:r>
            <a:r>
              <a:rPr lang="en-US" sz="2800" dirty="0" err="1"/>
              <a:t>bất</a:t>
            </a:r>
            <a:r>
              <a:rPr lang="en-US" sz="2800" dirty="0"/>
              <a:t> </a:t>
            </a:r>
            <a:r>
              <a:rPr lang="en-US" sz="2800" dirty="0" err="1"/>
              <a:t>cứ</a:t>
            </a:r>
            <a:r>
              <a:rPr lang="en-US" sz="2800" dirty="0"/>
              <a:t> </a:t>
            </a:r>
            <a:r>
              <a:rPr lang="en-US" sz="2800" dirty="0" err="1"/>
              <a:t>lúc</a:t>
            </a:r>
            <a:r>
              <a:rPr lang="en-US" sz="2800" dirty="0"/>
              <a:t> </a:t>
            </a:r>
            <a:r>
              <a:rPr lang="en-US" sz="2800" dirty="0" err="1"/>
              <a:t>nào</a:t>
            </a:r>
            <a:r>
              <a:rPr lang="en-US" sz="2800" dirty="0"/>
              <a:t>, </a:t>
            </a:r>
            <a:r>
              <a:rPr lang="en-US" sz="2800" dirty="0" err="1"/>
              <a:t>bất</a:t>
            </a:r>
            <a:r>
              <a:rPr lang="en-US" sz="2800" dirty="0"/>
              <a:t> </a:t>
            </a:r>
            <a:r>
              <a:rPr lang="en-US" sz="2800" dirty="0" err="1"/>
              <a:t>kỳ</a:t>
            </a:r>
            <a:r>
              <a:rPr lang="en-US" sz="2800" dirty="0"/>
              <a:t> </a:t>
            </a:r>
            <a:r>
              <a:rPr lang="en-US" sz="2800" dirty="0" err="1"/>
              <a:t>nơi</a:t>
            </a:r>
            <a:r>
              <a:rPr lang="en-US" sz="2800" dirty="0"/>
              <a:t> </a:t>
            </a:r>
            <a:r>
              <a:rPr lang="en-US" sz="2800" dirty="0" err="1"/>
              <a:t>đâu</a:t>
            </a:r>
            <a:r>
              <a:rPr lang="en-US" sz="2800" dirty="0"/>
              <a:t> </a:t>
            </a:r>
            <a:r>
              <a:rPr lang="en-US" sz="2800" dirty="0" err="1"/>
              <a:t>mà</a:t>
            </a:r>
            <a:r>
              <a:rPr lang="en-US" sz="2800" dirty="0"/>
              <a:t> </a:t>
            </a:r>
            <a:r>
              <a:rPr lang="en-US" sz="2800" dirty="0" err="1"/>
              <a:t>không</a:t>
            </a:r>
            <a:r>
              <a:rPr lang="en-US" sz="2800" dirty="0"/>
              <a:t> lo </a:t>
            </a:r>
            <a:r>
              <a:rPr lang="en-US" sz="2800" dirty="0" err="1"/>
              <a:t>bị</a:t>
            </a:r>
            <a:r>
              <a:rPr lang="en-US" sz="2800" dirty="0"/>
              <a:t> </a:t>
            </a:r>
            <a:r>
              <a:rPr lang="en-US" sz="2800" dirty="0" err="1"/>
              <a:t>gián</a:t>
            </a:r>
            <a:r>
              <a:rPr lang="en-US" sz="2800" dirty="0"/>
              <a:t> </a:t>
            </a:r>
            <a:r>
              <a:rPr lang="en-US" sz="2800" dirty="0" err="1"/>
              <a:t>đoạn</a:t>
            </a:r>
            <a:r>
              <a:rPr lang="en-US" sz="2800" dirty="0"/>
              <a:t>. </a:t>
            </a:r>
            <a:r>
              <a:rPr lang="en-US" sz="2800" dirty="0" err="1"/>
              <a:t>Các</a:t>
            </a:r>
            <a:r>
              <a:rPr lang="en-US" sz="2800" dirty="0"/>
              <a:t> </a:t>
            </a:r>
            <a:r>
              <a:rPr lang="en-US" sz="2800" dirty="0" err="1"/>
              <a:t>dịch</a:t>
            </a:r>
            <a:r>
              <a:rPr lang="en-US" sz="2800" dirty="0"/>
              <a:t> </a:t>
            </a:r>
            <a:r>
              <a:rPr lang="en-US" sz="2800" dirty="0" err="1"/>
              <a:t>vụ</a:t>
            </a:r>
            <a:r>
              <a:rPr lang="en-US" sz="2800" dirty="0"/>
              <a:t> </a:t>
            </a:r>
            <a:r>
              <a:rPr lang="en-US" sz="2800" dirty="0" err="1"/>
              <a:t>cũng</a:t>
            </a:r>
            <a:r>
              <a:rPr lang="en-US" sz="2800" dirty="0"/>
              <a:t> </a:t>
            </a:r>
            <a:r>
              <a:rPr lang="en-US" sz="2800" dirty="0" err="1"/>
              <a:t>cho</a:t>
            </a:r>
            <a:r>
              <a:rPr lang="en-US" sz="2800" dirty="0"/>
              <a:t> </a:t>
            </a:r>
            <a:r>
              <a:rPr lang="en-US" sz="2800" dirty="0" err="1"/>
              <a:t>phép</a:t>
            </a:r>
            <a:r>
              <a:rPr lang="en-US" sz="2800" dirty="0"/>
              <a:t> </a:t>
            </a:r>
            <a:r>
              <a:rPr lang="en-US" sz="2800" dirty="0" err="1"/>
              <a:t>bạn</a:t>
            </a:r>
            <a:r>
              <a:rPr lang="en-US" sz="2800" dirty="0"/>
              <a:t> </a:t>
            </a:r>
            <a:r>
              <a:rPr lang="en-US" sz="2800" dirty="0" err="1"/>
              <a:t>sử</a:t>
            </a:r>
            <a:r>
              <a:rPr lang="en-US" sz="2800" dirty="0"/>
              <a:t> </a:t>
            </a:r>
            <a:r>
              <a:rPr lang="en-US" sz="2800" dirty="0" err="1"/>
              <a:t>dụng</a:t>
            </a:r>
            <a:r>
              <a:rPr lang="en-US" sz="2800" dirty="0"/>
              <a:t> </a:t>
            </a:r>
            <a:r>
              <a:rPr lang="en-US" sz="2800" dirty="0" err="1"/>
              <a:t>trên</a:t>
            </a:r>
            <a:r>
              <a:rPr lang="en-US" sz="2800" dirty="0"/>
              <a:t> </a:t>
            </a:r>
            <a:r>
              <a:rPr lang="en-US" sz="2800" dirty="0" err="1"/>
              <a:t>bất</a:t>
            </a:r>
            <a:r>
              <a:rPr lang="en-US" sz="2800" dirty="0"/>
              <a:t> </a:t>
            </a:r>
            <a:r>
              <a:rPr lang="en-US" sz="2800" dirty="0" err="1"/>
              <a:t>kỳ</a:t>
            </a:r>
            <a:r>
              <a:rPr lang="en-US" sz="2800" dirty="0"/>
              <a:t> </a:t>
            </a:r>
            <a:r>
              <a:rPr lang="en-US" sz="2800" dirty="0" err="1"/>
              <a:t>thiết</a:t>
            </a:r>
            <a:r>
              <a:rPr lang="en-US" sz="2800" dirty="0"/>
              <a:t> </a:t>
            </a:r>
            <a:r>
              <a:rPr lang="en-US" sz="2800" dirty="0" err="1"/>
              <a:t>bị</a:t>
            </a:r>
            <a:r>
              <a:rPr lang="en-US" sz="2800" dirty="0"/>
              <a:t> </a:t>
            </a:r>
            <a:r>
              <a:rPr lang="en-US" sz="2800" dirty="0" err="1"/>
              <a:t>điện</a:t>
            </a:r>
            <a:r>
              <a:rPr lang="en-US" sz="2800" dirty="0"/>
              <a:t> </a:t>
            </a:r>
            <a:r>
              <a:rPr lang="en-US" sz="2800" dirty="0" err="1"/>
              <a:t>tử</a:t>
            </a:r>
            <a:r>
              <a:rPr lang="en-US" sz="2800" dirty="0"/>
              <a:t> </a:t>
            </a:r>
            <a:r>
              <a:rPr lang="en-US" sz="2800" dirty="0" err="1"/>
              <a:t>nào</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truy</a:t>
            </a:r>
            <a:r>
              <a:rPr lang="en-US" sz="2800" dirty="0"/>
              <a:t> </a:t>
            </a:r>
            <a:r>
              <a:rPr lang="en-US" sz="2800" dirty="0" err="1"/>
              <a:t>cập</a:t>
            </a:r>
            <a:r>
              <a:rPr lang="en-US" sz="2800" dirty="0"/>
              <a:t> Internet.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thật</a:t>
            </a:r>
            <a:r>
              <a:rPr lang="en-US" sz="2800" dirty="0"/>
              <a:t> </a:t>
            </a:r>
            <a:r>
              <a:rPr lang="en-US" sz="2800" dirty="0" err="1"/>
              <a:t>kỳ</a:t>
            </a:r>
            <a:r>
              <a:rPr lang="en-US" sz="2800" dirty="0"/>
              <a:t> </a:t>
            </a:r>
            <a:r>
              <a:rPr lang="en-US" sz="2800" dirty="0" err="1"/>
              <a:t>diệu</a:t>
            </a:r>
            <a:r>
              <a:rPr lang="en-US" sz="2800" dirty="0"/>
              <a:t> </a:t>
            </a:r>
            <a:r>
              <a:rPr lang="en-US" sz="2800" dirty="0" err="1"/>
              <a:t>nếu</a:t>
            </a:r>
            <a:r>
              <a:rPr lang="en-US" sz="2800" dirty="0"/>
              <a:t> </a:t>
            </a:r>
            <a:r>
              <a:rPr lang="en-US" sz="2800" dirty="0" err="1"/>
              <a:t>như</a:t>
            </a:r>
            <a:r>
              <a:rPr lang="en-US" sz="2800" dirty="0"/>
              <a:t> </a:t>
            </a:r>
            <a:r>
              <a:rPr lang="en-US" sz="2800" dirty="0" err="1"/>
              <a:t>có</a:t>
            </a:r>
            <a:r>
              <a:rPr lang="en-US" sz="2800" dirty="0"/>
              <a:t> </a:t>
            </a:r>
            <a:r>
              <a:rPr lang="en-US" sz="2800" dirty="0" err="1"/>
              <a:t>thể</a:t>
            </a:r>
            <a:r>
              <a:rPr lang="en-US" sz="2800" dirty="0"/>
              <a:t> </a:t>
            </a:r>
            <a:r>
              <a:rPr lang="en-US" sz="2800" dirty="0" err="1"/>
              <a:t>đánh</a:t>
            </a:r>
            <a:r>
              <a:rPr lang="en-US" sz="2800" dirty="0"/>
              <a:t> </a:t>
            </a:r>
            <a:r>
              <a:rPr lang="en-US" sz="2800" dirty="0" err="1"/>
              <a:t>văn</a:t>
            </a:r>
            <a:r>
              <a:rPr lang="en-US" sz="2800" dirty="0"/>
              <a:t> </a:t>
            </a:r>
            <a:r>
              <a:rPr lang="en-US" sz="2800" dirty="0" err="1"/>
              <a:t>bản</a:t>
            </a:r>
            <a:r>
              <a:rPr lang="en-US" sz="2800" dirty="0"/>
              <a:t> hay </a:t>
            </a:r>
            <a:r>
              <a:rPr lang="en-US" sz="2800" dirty="0" err="1"/>
              <a:t>thậm</a:t>
            </a:r>
            <a:r>
              <a:rPr lang="en-US" sz="2800" dirty="0"/>
              <a:t> </a:t>
            </a:r>
            <a:r>
              <a:rPr lang="en-US" sz="2800" dirty="0" err="1"/>
              <a:t>chí</a:t>
            </a:r>
            <a:r>
              <a:rPr lang="en-US" sz="2800" dirty="0"/>
              <a:t> </a:t>
            </a:r>
            <a:r>
              <a:rPr lang="en-US" sz="2800" dirty="0" err="1"/>
              <a:t>là</a:t>
            </a:r>
            <a:r>
              <a:rPr lang="en-US" sz="2800" dirty="0"/>
              <a:t> </a:t>
            </a:r>
            <a:r>
              <a:rPr lang="en-US" sz="2800" dirty="0" err="1"/>
              <a:t>làm</a:t>
            </a:r>
            <a:r>
              <a:rPr lang="en-US" sz="2800" dirty="0"/>
              <a:t> </a:t>
            </a:r>
            <a:r>
              <a:rPr lang="en-US" sz="2800" dirty="0" err="1"/>
              <a:t>bảng</a:t>
            </a:r>
            <a:r>
              <a:rPr lang="en-US" sz="2800" dirty="0"/>
              <a:t> </a:t>
            </a:r>
            <a:r>
              <a:rPr lang="en-US" sz="2800" dirty="0" err="1"/>
              <a:t>tính</a:t>
            </a:r>
            <a:r>
              <a:rPr lang="en-US" sz="2800" dirty="0"/>
              <a:t> </a:t>
            </a:r>
            <a:r>
              <a:rPr lang="en-US" sz="2800" dirty="0" err="1"/>
              <a:t>trên</a:t>
            </a:r>
            <a:r>
              <a:rPr lang="en-US" sz="2800" dirty="0"/>
              <a:t> </a:t>
            </a:r>
            <a:r>
              <a:rPr lang="en-US" sz="2800" dirty="0" err="1"/>
              <a:t>điện</a:t>
            </a:r>
            <a:r>
              <a:rPr lang="en-US" sz="2800" dirty="0"/>
              <a:t> </a:t>
            </a:r>
            <a:r>
              <a:rPr lang="en-US" sz="2800" dirty="0" err="1"/>
              <a:t>thoại</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83433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1.3. </a:t>
            </a:r>
            <a:r>
              <a:rPr lang="en-US" sz="2800" b="1" i="1" dirty="0" err="1" smtClean="0"/>
              <a:t>Bảo</a:t>
            </a:r>
            <a:r>
              <a:rPr lang="en-US" sz="2800" b="1" i="1" dirty="0" smtClean="0"/>
              <a:t> </a:t>
            </a:r>
            <a:r>
              <a:rPr lang="en-US" sz="2800" b="1" i="1" dirty="0" err="1"/>
              <a:t>mật</a:t>
            </a:r>
            <a:r>
              <a:rPr lang="en-US" sz="2800" b="1" i="1" dirty="0"/>
              <a:t> </a:t>
            </a:r>
            <a:r>
              <a:rPr lang="en-US" sz="2800" b="1" i="1" dirty="0" err="1"/>
              <a:t>và</a:t>
            </a:r>
            <a:r>
              <a:rPr lang="en-US" sz="2800" b="1" i="1" dirty="0"/>
              <a:t> an </a:t>
            </a:r>
            <a:r>
              <a:rPr lang="en-US" sz="2800" b="1" i="1" dirty="0" err="1"/>
              <a:t>toàn</a:t>
            </a:r>
            <a:r>
              <a:rPr lang="en-US" sz="2800" dirty="0"/>
              <a:t>: </a:t>
            </a:r>
            <a:endParaRPr lang="en-US" sz="2800" dirty="0" smtClean="0"/>
          </a:p>
          <a:p>
            <a:pPr marL="0" lvl="0" indent="0" algn="just">
              <a:buNone/>
            </a:pPr>
            <a:r>
              <a:rPr lang="en-US" sz="2800" dirty="0"/>
              <a:t> </a:t>
            </a:r>
            <a:r>
              <a:rPr lang="en-US" sz="2800" dirty="0" smtClean="0"/>
              <a:t>     </a:t>
            </a:r>
            <a:r>
              <a:rPr lang="en-US" sz="2800" dirty="0" err="1" smtClean="0"/>
              <a:t>Được</a:t>
            </a:r>
            <a:r>
              <a:rPr lang="en-US" sz="2800" dirty="0" smtClean="0"/>
              <a:t> </a:t>
            </a:r>
            <a:r>
              <a:rPr lang="en-US" sz="2800" dirty="0" err="1"/>
              <a:t>thiết</a:t>
            </a:r>
            <a:r>
              <a:rPr lang="en-US" sz="2800" dirty="0"/>
              <a:t> </a:t>
            </a:r>
            <a:r>
              <a:rPr lang="en-US" sz="2800" dirty="0" err="1"/>
              <a:t>kế</a:t>
            </a:r>
            <a:r>
              <a:rPr lang="en-US" sz="2800" dirty="0"/>
              <a:t> </a:t>
            </a:r>
            <a:r>
              <a:rPr lang="en-US" sz="2800" dirty="0" err="1"/>
              <a:t>với</a:t>
            </a:r>
            <a:r>
              <a:rPr lang="en-US" sz="2800" dirty="0"/>
              <a:t> </a:t>
            </a:r>
            <a:r>
              <a:rPr lang="en-US" sz="2800" dirty="0" err="1"/>
              <a:t>các</a:t>
            </a:r>
            <a:r>
              <a:rPr lang="en-US" sz="2800" dirty="0"/>
              <a:t> </a:t>
            </a:r>
            <a:r>
              <a:rPr lang="en-US" sz="2800" dirty="0" err="1"/>
              <a:t>kết</a:t>
            </a:r>
            <a:r>
              <a:rPr lang="en-US" sz="2800" dirty="0"/>
              <a:t> </a:t>
            </a:r>
            <a:r>
              <a:rPr lang="en-US" sz="2800" dirty="0" err="1"/>
              <a:t>nối</a:t>
            </a:r>
            <a:r>
              <a:rPr lang="en-US" sz="2800" dirty="0"/>
              <a:t> </a:t>
            </a:r>
            <a:r>
              <a:rPr lang="en-US" sz="2800" dirty="0" err="1"/>
              <a:t>được</a:t>
            </a:r>
            <a:r>
              <a:rPr lang="en-US" sz="2800" dirty="0"/>
              <a:t> </a:t>
            </a:r>
            <a:r>
              <a:rPr lang="en-US" sz="2800" dirty="0" err="1"/>
              <a:t>mã</a:t>
            </a:r>
            <a:r>
              <a:rPr lang="en-US" sz="2800" dirty="0"/>
              <a:t> </a:t>
            </a:r>
            <a:r>
              <a:rPr lang="en-US" sz="2800" dirty="0" err="1"/>
              <a:t>hoá</a:t>
            </a:r>
            <a:r>
              <a:rPr lang="en-US" sz="2800" dirty="0"/>
              <a:t>, </a:t>
            </a:r>
            <a:r>
              <a:rPr lang="en-US" sz="2800" dirty="0" err="1"/>
              <a:t>lọc</a:t>
            </a:r>
            <a:r>
              <a:rPr lang="en-US" sz="2800" dirty="0"/>
              <a:t> spam mail </a:t>
            </a:r>
            <a:r>
              <a:rPr lang="en-US" sz="2800" dirty="0" err="1"/>
              <a:t>và</a:t>
            </a:r>
            <a:r>
              <a:rPr lang="en-US" sz="2800" dirty="0"/>
              <a:t> </a:t>
            </a:r>
            <a:r>
              <a:rPr lang="en-US" sz="2800" dirty="0" err="1"/>
              <a:t>xác</a:t>
            </a:r>
            <a:r>
              <a:rPr lang="en-US" sz="2800" dirty="0"/>
              <a:t> </a:t>
            </a:r>
            <a:r>
              <a:rPr lang="en-US" sz="2800" dirty="0" err="1"/>
              <a:t>thực</a:t>
            </a:r>
            <a:r>
              <a:rPr lang="en-US" sz="2800" dirty="0"/>
              <a:t> </a:t>
            </a:r>
            <a:r>
              <a:rPr lang="en-US" sz="2800" dirty="0" err="1"/>
              <a:t>người</a:t>
            </a:r>
            <a:r>
              <a:rPr lang="en-US" sz="2800" dirty="0"/>
              <a:t> </a:t>
            </a:r>
            <a:r>
              <a:rPr lang="en-US" sz="2800" dirty="0" err="1"/>
              <a:t>dùng</a:t>
            </a:r>
            <a:r>
              <a:rPr lang="en-US" sz="2800" dirty="0"/>
              <a:t>, </a:t>
            </a:r>
            <a:r>
              <a:rPr lang="en-US" sz="2800" dirty="0" err="1"/>
              <a:t>vô</a:t>
            </a:r>
            <a:r>
              <a:rPr lang="en-US" sz="2800" dirty="0"/>
              <a:t> </a:t>
            </a:r>
            <a:r>
              <a:rPr lang="en-US" sz="2800" dirty="0" err="1"/>
              <a:t>cùng</a:t>
            </a:r>
            <a:r>
              <a:rPr lang="en-US" sz="2800" dirty="0"/>
              <a:t> </a:t>
            </a:r>
            <a:r>
              <a:rPr lang="en-US" sz="2800" dirty="0" err="1"/>
              <a:t>chuyên</a:t>
            </a:r>
            <a:r>
              <a:rPr lang="en-US" sz="2800" dirty="0"/>
              <a:t> </a:t>
            </a:r>
            <a:r>
              <a:rPr lang="en-US" sz="2800" dirty="0" err="1"/>
              <a:t>nghiệp</a:t>
            </a:r>
            <a:r>
              <a:rPr lang="en-US" sz="2800" dirty="0"/>
              <a:t> </a:t>
            </a:r>
            <a:r>
              <a:rPr lang="en-US" sz="2800" dirty="0" err="1"/>
              <a:t>và</a:t>
            </a:r>
            <a:r>
              <a:rPr lang="en-US" sz="2800" dirty="0"/>
              <a:t> </a:t>
            </a:r>
            <a:r>
              <a:rPr lang="en-US" sz="2800" dirty="0" err="1"/>
              <a:t>cẩn</a:t>
            </a:r>
            <a:r>
              <a:rPr lang="en-US" sz="2800" dirty="0"/>
              <a:t> </a:t>
            </a:r>
            <a:r>
              <a:rPr lang="en-US" sz="2800" dirty="0" err="1"/>
              <a:t>trọng</a:t>
            </a:r>
            <a:r>
              <a:rPr lang="en-US" sz="2800" dirty="0"/>
              <a:t>. </a:t>
            </a:r>
            <a:r>
              <a:rPr lang="en-US" sz="2800" dirty="0" err="1"/>
              <a:t>Mọi</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bạn</a:t>
            </a:r>
            <a:r>
              <a:rPr lang="en-US" sz="2800" dirty="0"/>
              <a:t> </a:t>
            </a:r>
            <a:r>
              <a:rPr lang="en-US" sz="2800" dirty="0" err="1"/>
              <a:t>đều</a:t>
            </a:r>
            <a:r>
              <a:rPr lang="en-US" sz="2800" dirty="0"/>
              <a:t> </a:t>
            </a:r>
            <a:r>
              <a:rPr lang="en-US" sz="2800" dirty="0" err="1"/>
              <a:t>sẽ</a:t>
            </a:r>
            <a:r>
              <a:rPr lang="en-US" sz="2800" dirty="0"/>
              <a:t> </a:t>
            </a:r>
            <a:r>
              <a:rPr lang="en-US" sz="2800" dirty="0" err="1"/>
              <a:t>được</a:t>
            </a:r>
            <a:r>
              <a:rPr lang="en-US" sz="2800" dirty="0"/>
              <a:t> </a:t>
            </a:r>
            <a:r>
              <a:rPr lang="en-US" sz="2800" dirty="0" err="1"/>
              <a:t>đảm</a:t>
            </a:r>
            <a:r>
              <a:rPr lang="en-US" sz="2800" dirty="0"/>
              <a:t> </a:t>
            </a:r>
            <a:r>
              <a:rPr lang="en-US" sz="2800" dirty="0" err="1"/>
              <a:t>bảo</a:t>
            </a:r>
            <a:r>
              <a:rPr lang="en-US" sz="2800" dirty="0"/>
              <a:t> </a:t>
            </a:r>
            <a:r>
              <a:rPr lang="en-US" sz="2800" dirty="0" err="1"/>
              <a:t>tính</a:t>
            </a:r>
            <a:r>
              <a:rPr lang="en-US" sz="2800" dirty="0"/>
              <a:t> </a:t>
            </a:r>
            <a:r>
              <a:rPr lang="en-US" sz="2800" dirty="0" err="1"/>
              <a:t>rõ</a:t>
            </a:r>
            <a:r>
              <a:rPr lang="en-US" sz="2800" dirty="0"/>
              <a:t> </a:t>
            </a:r>
            <a:r>
              <a:rPr lang="en-US" sz="2800" dirty="0" err="1"/>
              <a:t>ràng</a:t>
            </a:r>
            <a:r>
              <a:rPr lang="en-US" sz="2800" dirty="0"/>
              <a:t> </a:t>
            </a:r>
            <a:r>
              <a:rPr lang="en-US" sz="2800" dirty="0" err="1"/>
              <a:t>và</a:t>
            </a:r>
            <a:r>
              <a:rPr lang="en-US" sz="2800" dirty="0"/>
              <a:t> an </a:t>
            </a:r>
            <a:r>
              <a:rPr lang="en-US" sz="2800" dirty="0" err="1"/>
              <a:t>toàn</a:t>
            </a:r>
            <a:r>
              <a:rPr lang="en-US" sz="2800" dirty="0"/>
              <a:t>.</a:t>
            </a:r>
          </a:p>
        </p:txBody>
      </p:sp>
    </p:spTree>
    <p:extLst>
      <p:ext uri="{BB962C8B-B14F-4D97-AF65-F5344CB8AC3E}">
        <p14:creationId xmlns:p14="http://schemas.microsoft.com/office/powerpoint/2010/main" val="261311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smtClean="0"/>
              <a:t>       </a:t>
            </a:r>
            <a:r>
              <a:rPr lang="en-US" sz="2800" dirty="0" err="1" smtClean="0"/>
              <a:t>Ngoài</a:t>
            </a:r>
            <a:r>
              <a:rPr lang="en-US" sz="2800" dirty="0" smtClean="0"/>
              <a:t> </a:t>
            </a:r>
            <a:r>
              <a:rPr lang="en-US" sz="2800" dirty="0" err="1"/>
              <a:t>ra</a:t>
            </a:r>
            <a:r>
              <a:rPr lang="en-US" sz="2800" dirty="0"/>
              <a:t>, Email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giúp</a:t>
            </a:r>
            <a:r>
              <a:rPr lang="en-US" sz="2800" dirty="0"/>
              <a:t> </a:t>
            </a:r>
            <a:r>
              <a:rPr lang="en-US" sz="2800" dirty="0" err="1"/>
              <a:t>thư</a:t>
            </a:r>
            <a:r>
              <a:rPr lang="en-US" sz="2800" dirty="0"/>
              <a:t> </a:t>
            </a:r>
            <a:r>
              <a:rPr lang="en-US" sz="2800" dirty="0" err="1"/>
              <a:t>từ</a:t>
            </a:r>
            <a:r>
              <a:rPr lang="en-US" sz="2800" dirty="0"/>
              <a:t> </a:t>
            </a:r>
            <a:r>
              <a:rPr lang="en-US" sz="2800" dirty="0" err="1"/>
              <a:t>của</a:t>
            </a:r>
            <a:r>
              <a:rPr lang="en-US" sz="2800" dirty="0"/>
              <a:t> </a:t>
            </a:r>
            <a:r>
              <a:rPr lang="en-US" sz="2800" dirty="0" err="1"/>
              <a:t>bạn</a:t>
            </a:r>
            <a:r>
              <a:rPr lang="en-US" sz="2800" dirty="0"/>
              <a:t> </a:t>
            </a:r>
            <a:r>
              <a:rPr lang="en-US" sz="2800" dirty="0" err="1"/>
              <a:t>đến</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mà</a:t>
            </a:r>
            <a:r>
              <a:rPr lang="en-US" sz="2800" dirty="0"/>
              <a:t> </a:t>
            </a:r>
            <a:r>
              <a:rPr lang="en-US" sz="2800" dirty="0" err="1"/>
              <a:t>không</a:t>
            </a:r>
            <a:r>
              <a:rPr lang="en-US" sz="2800" dirty="0"/>
              <a:t> </a:t>
            </a:r>
            <a:r>
              <a:rPr lang="en-US" sz="2800" dirty="0" err="1"/>
              <a:t>bị</a:t>
            </a:r>
            <a:r>
              <a:rPr lang="en-US" sz="2800" dirty="0"/>
              <a:t> </a:t>
            </a:r>
            <a:r>
              <a:rPr lang="en-US" sz="2800" dirty="0" err="1"/>
              <a:t>rơi</a:t>
            </a:r>
            <a:r>
              <a:rPr lang="en-US" sz="2800" dirty="0"/>
              <a:t> </a:t>
            </a:r>
            <a:r>
              <a:rPr lang="en-US" sz="2800" dirty="0" err="1"/>
              <a:t>vào</a:t>
            </a:r>
            <a:r>
              <a:rPr lang="en-US" sz="2800" dirty="0"/>
              <a:t> </a:t>
            </a:r>
            <a:r>
              <a:rPr lang="en-US" sz="2800" dirty="0" err="1"/>
              <a:t>hộp</a:t>
            </a:r>
            <a:r>
              <a:rPr lang="en-US" sz="2800" dirty="0"/>
              <a:t> </a:t>
            </a:r>
            <a:r>
              <a:rPr lang="en-US" sz="2800" dirty="0" err="1"/>
              <a:t>Quảng</a:t>
            </a:r>
            <a:r>
              <a:rPr lang="en-US" sz="2800" dirty="0"/>
              <a:t> </a:t>
            </a:r>
            <a:r>
              <a:rPr lang="en-US" sz="2800" dirty="0" err="1"/>
              <a:t>cáo</a:t>
            </a:r>
            <a:r>
              <a:rPr lang="en-US" sz="2800" dirty="0"/>
              <a:t> hay </a:t>
            </a:r>
            <a:r>
              <a:rPr lang="en-US" sz="2800" dirty="0" err="1"/>
              <a:t>Xã</a:t>
            </a:r>
            <a:r>
              <a:rPr lang="en-US" sz="2800" dirty="0"/>
              <a:t> </a:t>
            </a:r>
            <a:r>
              <a:rPr lang="en-US" sz="2800" dirty="0" err="1"/>
              <a:t>hội</a:t>
            </a:r>
            <a:r>
              <a:rPr lang="en-US" sz="2800" dirty="0"/>
              <a:t> </a:t>
            </a:r>
            <a:r>
              <a:rPr lang="en-US" sz="2800" dirty="0" err="1"/>
              <a:t>trong</a:t>
            </a:r>
            <a:r>
              <a:rPr lang="en-US" sz="2800" dirty="0"/>
              <a:t> mail </a:t>
            </a:r>
            <a:r>
              <a:rPr lang="en-US" sz="2800" dirty="0" err="1"/>
              <a:t>của</a:t>
            </a:r>
            <a:r>
              <a:rPr lang="en-US" sz="2800" dirty="0"/>
              <a:t> </a:t>
            </a:r>
            <a:r>
              <a:rPr lang="en-US" sz="2800" dirty="0" err="1"/>
              <a:t>người</a:t>
            </a:r>
            <a:r>
              <a:rPr lang="en-US" sz="2800" dirty="0"/>
              <a:t> </a:t>
            </a:r>
            <a:r>
              <a:rPr lang="en-US" sz="2800" dirty="0" err="1"/>
              <a:t>nhận</a:t>
            </a:r>
            <a:r>
              <a:rPr lang="en-US" sz="2800" dirty="0"/>
              <a:t>. </a:t>
            </a:r>
            <a:r>
              <a:rPr lang="en-US" sz="2800" dirty="0" err="1"/>
              <a:t>Thực</a:t>
            </a:r>
            <a:r>
              <a:rPr lang="en-US" sz="2800" dirty="0"/>
              <a:t> </a:t>
            </a:r>
            <a:r>
              <a:rPr lang="en-US" sz="2800" dirty="0" err="1"/>
              <a:t>tế</a:t>
            </a:r>
            <a:r>
              <a:rPr lang="en-US" sz="2800" dirty="0"/>
              <a:t>, </a:t>
            </a:r>
            <a:r>
              <a:rPr lang="en-US" sz="2800" dirty="0" err="1"/>
              <a:t>nhiều</a:t>
            </a:r>
            <a:r>
              <a:rPr lang="en-US" sz="2800" dirty="0"/>
              <a:t> </a:t>
            </a:r>
            <a:r>
              <a:rPr lang="en-US" sz="2800" dirty="0" err="1"/>
              <a:t>người</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 </a:t>
            </a:r>
            <a:r>
              <a:rPr lang="en-US" sz="2800" dirty="0" err="1"/>
              <a:t>hoặc</a:t>
            </a:r>
            <a:r>
              <a:rPr lang="en-US" sz="2800" dirty="0"/>
              <a:t> </a:t>
            </a:r>
            <a:r>
              <a:rPr lang="en-US" sz="2800" dirty="0" err="1"/>
              <a:t>những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 </a:t>
            </a:r>
            <a:r>
              <a:rPr lang="en-US" sz="2800" dirty="0" err="1"/>
              <a:t>để</a:t>
            </a:r>
            <a:r>
              <a:rPr lang="en-US" sz="2800" dirty="0"/>
              <a:t> </a:t>
            </a:r>
            <a:r>
              <a:rPr lang="en-US" sz="2800" dirty="0" err="1"/>
              <a:t>gửi</a:t>
            </a:r>
            <a:r>
              <a:rPr lang="en-US" sz="2800" dirty="0"/>
              <a:t> </a:t>
            </a:r>
            <a:r>
              <a:rPr lang="en-US" sz="2800" dirty="0" err="1"/>
              <a:t>thông</a:t>
            </a:r>
            <a:r>
              <a:rPr lang="en-US" sz="2800" dirty="0"/>
              <a:t> tin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và</a:t>
            </a:r>
            <a:r>
              <a:rPr lang="en-US" sz="2800" dirty="0"/>
              <a:t> </a:t>
            </a:r>
            <a:r>
              <a:rPr lang="en-US" sz="2800" dirty="0" err="1"/>
              <a:t>chúng</a:t>
            </a:r>
            <a:r>
              <a:rPr lang="en-US" sz="2800" dirty="0"/>
              <a:t> </a:t>
            </a:r>
            <a:r>
              <a:rPr lang="en-US" sz="2800" dirty="0" err="1"/>
              <a:t>mãi</a:t>
            </a:r>
            <a:r>
              <a:rPr lang="en-US" sz="2800" dirty="0"/>
              <a:t> </a:t>
            </a:r>
            <a:r>
              <a:rPr lang="en-US" sz="2800" dirty="0" err="1"/>
              <a:t>mãi</a:t>
            </a:r>
            <a:r>
              <a:rPr lang="en-US" sz="2800" dirty="0"/>
              <a:t> </a:t>
            </a:r>
            <a:r>
              <a:rPr lang="en-US" sz="2800" dirty="0" err="1"/>
              <a:t>không</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biết</a:t>
            </a:r>
            <a:r>
              <a:rPr lang="en-US" sz="2800" dirty="0"/>
              <a:t> </a:t>
            </a:r>
            <a:r>
              <a:rPr lang="en-US" sz="2800" dirty="0" err="1"/>
              <a:t>đến</a:t>
            </a:r>
            <a:r>
              <a:rPr lang="en-US" sz="2800" dirty="0"/>
              <a:t> do “</a:t>
            </a:r>
            <a:r>
              <a:rPr lang="en-US" sz="2800" dirty="0" err="1"/>
              <a:t>rơi</a:t>
            </a:r>
            <a:r>
              <a:rPr lang="en-US" sz="2800" dirty="0"/>
              <a:t>” </a:t>
            </a:r>
            <a:r>
              <a:rPr lang="en-US" sz="2800" dirty="0" err="1"/>
              <a:t>không</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Đây</a:t>
            </a:r>
            <a:r>
              <a:rPr lang="en-US" sz="2800" dirty="0"/>
              <a:t> </a:t>
            </a:r>
            <a:r>
              <a:rPr lang="en-US" sz="2800" dirty="0" err="1"/>
              <a:t>cũng</a:t>
            </a:r>
            <a:r>
              <a:rPr lang="en-US" sz="2800" dirty="0"/>
              <a:t> </a:t>
            </a:r>
            <a:r>
              <a:rPr lang="en-US" sz="2800" dirty="0" err="1"/>
              <a:t>là</a:t>
            </a:r>
            <a:r>
              <a:rPr lang="en-US" sz="2800" dirty="0"/>
              <a:t> </a:t>
            </a:r>
            <a:r>
              <a:rPr lang="en-US" sz="2800" dirty="0" err="1"/>
              <a:t>một</a:t>
            </a:r>
            <a:r>
              <a:rPr lang="en-US" sz="2800" dirty="0"/>
              <a:t> </a:t>
            </a:r>
            <a:r>
              <a:rPr lang="en-US" sz="2800" dirty="0" err="1"/>
              <a:t>trong</a:t>
            </a:r>
            <a:r>
              <a:rPr lang="en-US" sz="2800" dirty="0"/>
              <a:t> </a:t>
            </a:r>
            <a:r>
              <a:rPr lang="en-US" sz="2800" dirty="0" err="1"/>
              <a:t>những</a:t>
            </a:r>
            <a:r>
              <a:rPr lang="en-US" sz="2800" dirty="0"/>
              <a:t> </a:t>
            </a:r>
            <a:r>
              <a:rPr lang="en-US" sz="2800" dirty="0" err="1"/>
              <a:t>bất</a:t>
            </a:r>
            <a:r>
              <a:rPr lang="en-US" sz="2800" dirty="0"/>
              <a:t> </a:t>
            </a:r>
            <a:r>
              <a:rPr lang="en-US" sz="2800" dirty="0" err="1"/>
              <a:t>tiện</a:t>
            </a:r>
            <a:r>
              <a:rPr lang="en-US" sz="2800" dirty="0"/>
              <a:t> </a:t>
            </a:r>
            <a:r>
              <a:rPr lang="en-US" sz="2800" dirty="0" err="1"/>
              <a:t>nguy</a:t>
            </a:r>
            <a:r>
              <a:rPr lang="en-US" sz="2800" dirty="0"/>
              <a:t> </a:t>
            </a:r>
            <a:r>
              <a:rPr lang="en-US" sz="2800" dirty="0" err="1"/>
              <a:t>hại</a:t>
            </a:r>
            <a:r>
              <a:rPr lang="en-US" sz="2800" dirty="0"/>
              <a:t> </a:t>
            </a:r>
            <a:r>
              <a:rPr lang="en-US" sz="2800" dirty="0" err="1"/>
              <a:t>nhất</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09781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1.4. </a:t>
            </a:r>
            <a:r>
              <a:rPr lang="en-US" sz="2800" b="1" i="1" dirty="0" err="1" smtClean="0"/>
              <a:t>Chuyên</a:t>
            </a:r>
            <a:r>
              <a:rPr lang="en-US" sz="2800" b="1" i="1" dirty="0" smtClean="0"/>
              <a:t> </a:t>
            </a:r>
            <a:r>
              <a:rPr lang="en-US" sz="2800" b="1" i="1" dirty="0" err="1"/>
              <a:t>nghiệp</a:t>
            </a:r>
            <a:r>
              <a:rPr lang="en-US" sz="2800" dirty="0"/>
              <a:t> : </a:t>
            </a:r>
            <a:endParaRPr lang="en-US" sz="2800" dirty="0" smtClean="0"/>
          </a:p>
          <a:p>
            <a:pPr marL="0" lvl="0" indent="0" algn="just">
              <a:buNone/>
            </a:pPr>
            <a:r>
              <a:rPr lang="en-US" sz="2800" dirty="0"/>
              <a:t> </a:t>
            </a:r>
            <a:r>
              <a:rPr lang="en-US" sz="2800" dirty="0" smtClean="0"/>
              <a:t>    </a:t>
            </a:r>
            <a:r>
              <a:rPr lang="en-US" sz="2800" dirty="0" err="1" smtClean="0"/>
              <a:t>Khách</a:t>
            </a:r>
            <a:r>
              <a:rPr lang="en-US" sz="2800" dirty="0" smtClean="0"/>
              <a:t> </a:t>
            </a:r>
            <a:r>
              <a:rPr lang="en-US" sz="2800" dirty="0" err="1"/>
              <a:t>hàng</a:t>
            </a:r>
            <a:r>
              <a:rPr lang="en-US" sz="2800" dirty="0"/>
              <a:t> </a:t>
            </a:r>
            <a:r>
              <a:rPr lang="en-US" sz="2800" dirty="0" err="1"/>
              <a:t>khi</a:t>
            </a:r>
            <a:r>
              <a:rPr lang="en-US" sz="2800" dirty="0"/>
              <a:t> </a:t>
            </a:r>
            <a:r>
              <a:rPr lang="en-US" sz="2800" dirty="0" err="1"/>
              <a:t>đọc</a:t>
            </a:r>
            <a:r>
              <a:rPr lang="en-US" sz="2800" dirty="0"/>
              <a:t> email </a:t>
            </a:r>
            <a:r>
              <a:rPr lang="en-US" sz="2800" dirty="0" err="1"/>
              <a:t>của</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nhanh</a:t>
            </a:r>
            <a:r>
              <a:rPr lang="en-US" sz="2800" dirty="0"/>
              <a:t> </a:t>
            </a:r>
            <a:r>
              <a:rPr lang="en-US" sz="2800" dirty="0" err="1"/>
              <a:t>chóng</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bạn</a:t>
            </a:r>
            <a:r>
              <a:rPr lang="en-US" sz="2800" dirty="0"/>
              <a:t> </a:t>
            </a:r>
            <a:r>
              <a:rPr lang="en-US" sz="2800" dirty="0" err="1"/>
              <a:t>đến</a:t>
            </a:r>
            <a:r>
              <a:rPr lang="en-US" sz="2800" dirty="0"/>
              <a:t> </a:t>
            </a:r>
            <a:r>
              <a:rPr lang="en-US" sz="2800" dirty="0" err="1"/>
              <a:t>từ</a:t>
            </a:r>
            <a:r>
              <a:rPr lang="en-US" sz="2800" dirty="0"/>
              <a:t> </a:t>
            </a:r>
            <a:r>
              <a:rPr lang="en-US" sz="2800" dirty="0" err="1"/>
              <a:t>đâu</a:t>
            </a:r>
            <a:r>
              <a:rPr lang="en-US" sz="2800" dirty="0"/>
              <a:t>, </a:t>
            </a:r>
            <a:r>
              <a:rPr lang="en-US" sz="2800" dirty="0" err="1"/>
              <a:t>với</a:t>
            </a:r>
            <a:r>
              <a:rPr lang="en-US" sz="2800" dirty="0"/>
              <a:t> </a:t>
            </a:r>
            <a:r>
              <a:rPr lang="en-US" sz="2800" dirty="0" err="1"/>
              <a:t>lý</a:t>
            </a:r>
            <a:r>
              <a:rPr lang="en-US" sz="2800" dirty="0"/>
              <a:t> do </a:t>
            </a:r>
            <a:r>
              <a:rPr lang="en-US" sz="2800" dirty="0" err="1"/>
              <a:t>gì</a:t>
            </a:r>
            <a:r>
              <a:rPr lang="en-US" sz="2800" dirty="0"/>
              <a:t>, </a:t>
            </a:r>
            <a:r>
              <a:rPr lang="en-US" sz="2800" dirty="0" err="1"/>
              <a:t>điều</a:t>
            </a:r>
            <a:r>
              <a:rPr lang="en-US" sz="2800" dirty="0"/>
              <a:t> </a:t>
            </a:r>
            <a:r>
              <a:rPr lang="en-US" sz="2800" dirty="0" err="1"/>
              <a:t>này</a:t>
            </a:r>
            <a:r>
              <a:rPr lang="en-US" sz="2800" dirty="0"/>
              <a:t> </a:t>
            </a:r>
            <a:r>
              <a:rPr lang="en-US" sz="2800" dirty="0" err="1"/>
              <a:t>khiến</a:t>
            </a:r>
            <a:r>
              <a:rPr lang="en-US" sz="2800" dirty="0"/>
              <a:t> </a:t>
            </a:r>
            <a:r>
              <a:rPr lang="en-US" sz="2800" dirty="0" err="1"/>
              <a:t>cho</a:t>
            </a:r>
            <a:r>
              <a:rPr lang="en-US" sz="2800" dirty="0"/>
              <a:t> </a:t>
            </a:r>
            <a:r>
              <a:rPr lang="en-US" sz="2800" dirty="0" err="1"/>
              <a:t>tương</a:t>
            </a:r>
            <a:r>
              <a:rPr lang="en-US" sz="2800" dirty="0"/>
              <a:t> </a:t>
            </a:r>
            <a:r>
              <a:rPr lang="en-US" sz="2800" dirty="0" err="1"/>
              <a:t>tác</a:t>
            </a:r>
            <a:r>
              <a:rPr lang="en-US" sz="2800" dirty="0"/>
              <a:t> </a:t>
            </a:r>
            <a:r>
              <a:rPr lang="en-US" sz="2800" dirty="0" err="1"/>
              <a:t>giữa</a:t>
            </a:r>
            <a:r>
              <a:rPr lang="en-US" sz="2800" dirty="0"/>
              <a:t> </a:t>
            </a:r>
            <a:r>
              <a:rPr lang="en-US" sz="2800" dirty="0" err="1"/>
              <a:t>hai</a:t>
            </a:r>
            <a:r>
              <a:rPr lang="en-US" sz="2800" dirty="0"/>
              <a:t> </a:t>
            </a:r>
            <a:r>
              <a:rPr lang="en-US" sz="2800" dirty="0" err="1"/>
              <a:t>người</a:t>
            </a:r>
            <a:r>
              <a:rPr lang="en-US" sz="2800" dirty="0"/>
              <a:t> </a:t>
            </a:r>
            <a:r>
              <a:rPr lang="en-US" sz="2800" dirty="0" err="1"/>
              <a:t>trở</a:t>
            </a:r>
            <a:r>
              <a:rPr lang="en-US" sz="2800" dirty="0"/>
              <a:t> </a:t>
            </a:r>
            <a:r>
              <a:rPr lang="en-US" sz="2800" dirty="0" err="1"/>
              <a:t>nên</a:t>
            </a:r>
            <a:r>
              <a:rPr lang="en-US" sz="2800" dirty="0"/>
              <a:t> </a:t>
            </a:r>
            <a:r>
              <a:rPr lang="en-US" sz="2800" dirty="0" err="1"/>
              <a:t>thuận</a:t>
            </a:r>
            <a:r>
              <a:rPr lang="en-US" sz="2800" dirty="0"/>
              <a:t> </a:t>
            </a:r>
            <a:r>
              <a:rPr lang="en-US" sz="2800" dirty="0" err="1"/>
              <a:t>tiện</a:t>
            </a:r>
            <a:r>
              <a:rPr lang="en-US" sz="2800" dirty="0"/>
              <a:t> </a:t>
            </a:r>
            <a:r>
              <a:rPr lang="en-US" sz="2800" dirty="0" err="1"/>
              <a:t>và</a:t>
            </a:r>
            <a:r>
              <a:rPr lang="en-US" sz="2800" dirty="0"/>
              <a:t> </a:t>
            </a:r>
            <a:r>
              <a:rPr lang="en-US" sz="2800" dirty="0" err="1"/>
              <a:t>dễ</a:t>
            </a:r>
            <a:r>
              <a:rPr lang="en-US" sz="2800" dirty="0"/>
              <a:t> </a:t>
            </a:r>
            <a:r>
              <a:rPr lang="en-US" sz="2800" dirty="0" err="1"/>
              <a:t>dàng</a:t>
            </a:r>
            <a:r>
              <a:rPr lang="en-US" sz="2800" dirty="0"/>
              <a:t> </a:t>
            </a:r>
            <a:r>
              <a:rPr lang="en-US" sz="2800" dirty="0" err="1"/>
              <a:t>hơn</a:t>
            </a:r>
            <a:r>
              <a:rPr lang="en-US" sz="2800" dirty="0"/>
              <a:t>. </a:t>
            </a:r>
            <a:r>
              <a:rPr lang="en-US" sz="2800" dirty="0" err="1"/>
              <a:t>Hơn</a:t>
            </a:r>
            <a:r>
              <a:rPr lang="en-US" sz="2800" dirty="0"/>
              <a:t> </a:t>
            </a:r>
            <a:r>
              <a:rPr lang="en-US" sz="2800" dirty="0" err="1"/>
              <a:t>nữa</a:t>
            </a:r>
            <a:r>
              <a:rPr lang="en-US" sz="2800" dirty="0"/>
              <a:t>, </a:t>
            </a:r>
            <a:r>
              <a:rPr lang="en-US" sz="2800" dirty="0" err="1"/>
              <a:t>một</a:t>
            </a:r>
            <a:r>
              <a:rPr lang="en-US" sz="2800" dirty="0"/>
              <a:t> </a:t>
            </a:r>
            <a:r>
              <a:rPr lang="en-US" sz="2800" dirty="0" err="1"/>
              <a:t>bộ</a:t>
            </a:r>
            <a:r>
              <a:rPr lang="en-US" sz="2800" dirty="0"/>
              <a:t> email </a:t>
            </a:r>
            <a:r>
              <a:rPr lang="en-US" sz="2800" dirty="0" err="1"/>
              <a:t>công</a:t>
            </a:r>
            <a:r>
              <a:rPr lang="en-US" sz="2800" dirty="0"/>
              <a:t> </a:t>
            </a:r>
            <a:r>
              <a:rPr lang="en-US" sz="2800" dirty="0" err="1"/>
              <a:t>ty</a:t>
            </a:r>
            <a:r>
              <a:rPr lang="en-US" sz="2800" dirty="0"/>
              <a:t> </a:t>
            </a:r>
            <a:r>
              <a:rPr lang="en-US" sz="2800" dirty="0" err="1"/>
              <a:t>dùng</a:t>
            </a:r>
            <a:r>
              <a:rPr lang="en-US" sz="2800" dirty="0"/>
              <a:t> </a:t>
            </a:r>
            <a:r>
              <a:rPr lang="en-US" sz="2800" dirty="0" err="1"/>
              <a:t>cho</a:t>
            </a:r>
            <a:r>
              <a:rPr lang="en-US" sz="2800" dirty="0"/>
              <a:t> </a:t>
            </a:r>
            <a:r>
              <a:rPr lang="en-US" sz="2800" dirty="0" err="1"/>
              <a:t>nhân</a:t>
            </a:r>
            <a:r>
              <a:rPr lang="en-US" sz="2800" dirty="0"/>
              <a:t> </a:t>
            </a:r>
            <a:r>
              <a:rPr lang="en-US" sz="2800" dirty="0" err="1"/>
              <a:t>viên</a:t>
            </a:r>
            <a:r>
              <a:rPr lang="en-US" sz="2800" dirty="0"/>
              <a:t> </a:t>
            </a:r>
            <a:r>
              <a:rPr lang="en-US" sz="2800" dirty="0" err="1"/>
              <a:t>rõ</a:t>
            </a:r>
            <a:r>
              <a:rPr lang="en-US" sz="2800" dirty="0"/>
              <a:t> </a:t>
            </a:r>
            <a:r>
              <a:rPr lang="en-US" sz="2800" dirty="0" err="1"/>
              <a:t>ràng</a:t>
            </a:r>
            <a:r>
              <a:rPr lang="en-US" sz="2800" dirty="0"/>
              <a:t> </a:t>
            </a:r>
            <a:r>
              <a:rPr lang="en-US" sz="2800" dirty="0" err="1"/>
              <a:t>là</a:t>
            </a:r>
            <a:r>
              <a:rPr lang="en-US" sz="2800" dirty="0"/>
              <a:t> </a:t>
            </a:r>
            <a:r>
              <a:rPr lang="en-US" sz="2800" dirty="0" err="1"/>
              <a:t>khiến</a:t>
            </a:r>
            <a:r>
              <a:rPr lang="en-US" sz="2800" dirty="0"/>
              <a:t> </a:t>
            </a:r>
            <a:r>
              <a:rPr lang="en-US" sz="2800" dirty="0" err="1"/>
              <a:t>công</a:t>
            </a:r>
            <a:r>
              <a:rPr lang="en-US" sz="2800" dirty="0"/>
              <a:t> </a:t>
            </a:r>
            <a:r>
              <a:rPr lang="en-US" sz="2800" dirty="0" err="1"/>
              <a:t>ty</a:t>
            </a:r>
            <a:r>
              <a:rPr lang="en-US" sz="2800" dirty="0"/>
              <a:t> </a:t>
            </a:r>
            <a:r>
              <a:rPr lang="en-US" sz="2800" dirty="0" err="1"/>
              <a:t>bạn</a:t>
            </a:r>
            <a:r>
              <a:rPr lang="en-US" sz="2800" dirty="0"/>
              <a:t> </a:t>
            </a:r>
            <a:r>
              <a:rPr lang="en-US" sz="2800" dirty="0" err="1"/>
              <a:t>trở</a:t>
            </a:r>
            <a:r>
              <a:rPr lang="en-US" sz="2800" dirty="0"/>
              <a:t> </a:t>
            </a:r>
            <a:r>
              <a:rPr lang="en-US" sz="2800" dirty="0" err="1"/>
              <a:t>nên</a:t>
            </a:r>
            <a:r>
              <a:rPr lang="en-US" sz="2800" dirty="0"/>
              <a:t> </a:t>
            </a:r>
            <a:r>
              <a:rPr lang="en-US" sz="2800" dirty="0" err="1"/>
              <a:t>chuyên</a:t>
            </a:r>
            <a:r>
              <a:rPr lang="en-US" sz="2800" dirty="0"/>
              <a:t> </a:t>
            </a:r>
            <a:r>
              <a:rPr lang="en-US" sz="2800" dirty="0" err="1"/>
              <a:t>nghiệp</a:t>
            </a:r>
            <a:r>
              <a:rPr lang="en-US" sz="2800" dirty="0"/>
              <a:t> </a:t>
            </a:r>
            <a:r>
              <a:rPr lang="en-US" sz="2800" dirty="0" err="1"/>
              <a:t>hơn</a:t>
            </a:r>
            <a:r>
              <a:rPr lang="en-US" sz="2800" dirty="0"/>
              <a:t> </a:t>
            </a:r>
            <a:r>
              <a:rPr lang="en-US" sz="2800" dirty="0" err="1"/>
              <a:t>trong</a:t>
            </a:r>
            <a:r>
              <a:rPr lang="en-US" sz="2800" dirty="0"/>
              <a:t> </a:t>
            </a:r>
            <a:r>
              <a:rPr lang="en-US" sz="2800" dirty="0" err="1"/>
              <a:t>mắt</a:t>
            </a:r>
            <a:r>
              <a:rPr lang="en-US" sz="2800" dirty="0"/>
              <a:t> </a:t>
            </a:r>
            <a:r>
              <a:rPr lang="en-US" sz="2800" dirty="0" err="1"/>
              <a:t>khách</a:t>
            </a:r>
            <a:r>
              <a:rPr lang="en-US" sz="2800" dirty="0"/>
              <a:t> </a:t>
            </a:r>
            <a:r>
              <a:rPr lang="en-US" sz="2800" dirty="0" err="1"/>
              <a:t>hàng</a:t>
            </a:r>
            <a:r>
              <a:rPr lang="en-US" sz="2800" dirty="0"/>
              <a:t> hay </a:t>
            </a:r>
            <a:r>
              <a:rPr lang="en-US" sz="2800" dirty="0" err="1"/>
              <a:t>đối</a:t>
            </a:r>
            <a:r>
              <a:rPr lang="en-US" sz="2800" dirty="0"/>
              <a:t> </a:t>
            </a:r>
            <a:r>
              <a:rPr lang="en-US" sz="2800" dirty="0" err="1"/>
              <a:t>tác</a:t>
            </a:r>
            <a:r>
              <a:rPr lang="en-US" sz="2800" dirty="0"/>
              <a:t> </a:t>
            </a:r>
            <a:r>
              <a:rPr lang="en-US" sz="2800" dirty="0" err="1"/>
              <a:t>tiềm</a:t>
            </a:r>
            <a:r>
              <a:rPr lang="en-US" sz="2800" dirty="0"/>
              <a:t> </a:t>
            </a:r>
            <a:r>
              <a:rPr lang="en-US" sz="2800" dirty="0" err="1"/>
              <a:t>năng</a:t>
            </a:r>
            <a:r>
              <a:rPr lang="en-US" sz="2800" dirty="0"/>
              <a:t>. </a:t>
            </a:r>
            <a:r>
              <a:rPr lang="en-US" sz="2800" dirty="0" err="1"/>
              <a:t>Khó</a:t>
            </a:r>
            <a:r>
              <a:rPr lang="en-US" sz="2800" dirty="0"/>
              <a:t> </a:t>
            </a:r>
            <a:r>
              <a:rPr lang="en-US" sz="2800" dirty="0" err="1"/>
              <a:t>có</a:t>
            </a:r>
            <a:r>
              <a:rPr lang="en-US" sz="2800" dirty="0"/>
              <a:t> </a:t>
            </a:r>
            <a:r>
              <a:rPr lang="en-US" sz="2800" dirty="0" err="1"/>
              <a:t>một</a:t>
            </a:r>
            <a:r>
              <a:rPr lang="en-US" sz="2800" dirty="0"/>
              <a:t> </a:t>
            </a:r>
            <a:r>
              <a:rPr lang="en-US" sz="2800" dirty="0" err="1"/>
              <a:t>khách</a:t>
            </a:r>
            <a:r>
              <a:rPr lang="en-US" sz="2800" dirty="0"/>
              <a:t> </a:t>
            </a:r>
            <a:r>
              <a:rPr lang="en-US" sz="2800" dirty="0" err="1"/>
              <a:t>nào</a:t>
            </a:r>
            <a:r>
              <a:rPr lang="en-US" sz="2800" dirty="0"/>
              <a:t> </a:t>
            </a:r>
            <a:r>
              <a:rPr lang="en-US" sz="2800" dirty="0" err="1"/>
              <a:t>cảm</a:t>
            </a:r>
            <a:r>
              <a:rPr lang="en-US" sz="2800" dirty="0"/>
              <a:t> </a:t>
            </a:r>
            <a:r>
              <a:rPr lang="en-US" sz="2800" dirty="0" err="1"/>
              <a:t>thấy</a:t>
            </a:r>
            <a:r>
              <a:rPr lang="en-US" sz="2800" dirty="0"/>
              <a:t> an </a:t>
            </a:r>
            <a:r>
              <a:rPr lang="en-US" sz="2800" dirty="0" err="1"/>
              <a:t>tâm</a:t>
            </a:r>
            <a:r>
              <a:rPr lang="en-US" sz="2800" dirty="0"/>
              <a:t> </a:t>
            </a:r>
            <a:r>
              <a:rPr lang="en-US" sz="2800" dirty="0" err="1"/>
              <a:t>khi</a:t>
            </a:r>
            <a:r>
              <a:rPr lang="en-US" sz="2800" dirty="0"/>
              <a:t> </a:t>
            </a:r>
            <a:r>
              <a:rPr lang="en-US" sz="2800" dirty="0" err="1"/>
              <a:t>gặp</a:t>
            </a:r>
            <a:r>
              <a:rPr lang="en-US" sz="2800" dirty="0"/>
              <a:t> </a:t>
            </a:r>
            <a:r>
              <a:rPr lang="en-US" sz="2800" dirty="0" err="1"/>
              <a:t>một</a:t>
            </a:r>
            <a:r>
              <a:rPr lang="en-US" sz="2800" dirty="0"/>
              <a:t> </a:t>
            </a:r>
            <a:r>
              <a:rPr lang="en-US" sz="2800" dirty="0" err="1"/>
              <a:t>công</a:t>
            </a:r>
            <a:r>
              <a:rPr lang="en-US" sz="2800" dirty="0"/>
              <a:t> </a:t>
            </a:r>
            <a:r>
              <a:rPr lang="en-US" sz="2800" dirty="0" err="1"/>
              <a:t>ty</a:t>
            </a:r>
            <a:r>
              <a:rPr lang="en-US" sz="2800" dirty="0"/>
              <a:t> </a:t>
            </a:r>
            <a:r>
              <a:rPr lang="en-US" sz="2800" dirty="0" err="1"/>
              <a:t>đến</a:t>
            </a:r>
            <a:r>
              <a:rPr lang="en-US" sz="2800" dirty="0"/>
              <a:t> email </a:t>
            </a:r>
            <a:r>
              <a:rPr lang="en-US" sz="2800" dirty="0" err="1"/>
              <a:t>cũng</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170261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1.5. </a:t>
            </a:r>
            <a:r>
              <a:rPr lang="en-US" sz="2800" b="1" i="1" dirty="0" err="1" smtClean="0"/>
              <a:t>Uy</a:t>
            </a:r>
            <a:r>
              <a:rPr lang="en-US" sz="2800" b="1" i="1" dirty="0" smtClean="0"/>
              <a:t> </a:t>
            </a:r>
            <a:r>
              <a:rPr lang="en-US" sz="2800" b="1" i="1" dirty="0" err="1" smtClean="0"/>
              <a:t>tín</a:t>
            </a:r>
            <a:r>
              <a:rPr lang="en-US" sz="2800" dirty="0" smtClean="0"/>
              <a:t>: </a:t>
            </a:r>
          </a:p>
          <a:p>
            <a:pPr marL="0" lvl="0" indent="0" algn="just">
              <a:buNone/>
            </a:pPr>
            <a:r>
              <a:rPr lang="en-US" sz="2800" dirty="0"/>
              <a:t> </a:t>
            </a:r>
            <a:r>
              <a:rPr lang="en-US" sz="2800" dirty="0" smtClean="0"/>
              <a:t>    </a:t>
            </a:r>
            <a:r>
              <a:rPr lang="en-US" sz="2800" dirty="0" err="1" smtClean="0"/>
              <a:t>Để</a:t>
            </a:r>
            <a:r>
              <a:rPr lang="en-US" sz="2800" dirty="0" smtClean="0"/>
              <a:t> </a:t>
            </a:r>
            <a:r>
              <a:rPr lang="en-US" sz="2800" dirty="0" err="1"/>
              <a:t>có</a:t>
            </a:r>
            <a:r>
              <a:rPr lang="en-US" sz="2800" dirty="0"/>
              <a:t> </a:t>
            </a:r>
            <a:r>
              <a:rPr lang="en-US" sz="2800" dirty="0" err="1"/>
              <a:t>được</a:t>
            </a:r>
            <a:r>
              <a:rPr lang="en-US" sz="2800" dirty="0"/>
              <a:t> email </a:t>
            </a:r>
            <a:r>
              <a:rPr lang="en-US" sz="2800" dirty="0" err="1"/>
              <a:t>cho</a:t>
            </a:r>
            <a:r>
              <a:rPr lang="en-US" sz="2800" dirty="0"/>
              <a:t> </a:t>
            </a:r>
            <a:r>
              <a:rPr lang="en-US" sz="2800" dirty="0" err="1"/>
              <a:t>doanh</a:t>
            </a:r>
            <a:r>
              <a:rPr lang="en-US" sz="2800" dirty="0"/>
              <a:t> </a:t>
            </a:r>
            <a:r>
              <a:rPr lang="en-US" sz="2800" dirty="0" err="1"/>
              <a:t>nghiệp</a:t>
            </a:r>
            <a:r>
              <a:rPr lang="en-US" sz="2800" dirty="0"/>
              <a:t>, </a:t>
            </a:r>
            <a:r>
              <a:rPr lang="en-US" sz="2800" dirty="0" err="1"/>
              <a:t>công</a:t>
            </a:r>
            <a:r>
              <a:rPr lang="en-US" sz="2800" dirty="0"/>
              <a:t> </a:t>
            </a:r>
            <a:r>
              <a:rPr lang="en-US" sz="2800" dirty="0" err="1"/>
              <a:t>ty</a:t>
            </a:r>
            <a:r>
              <a:rPr lang="en-US" sz="2800" dirty="0"/>
              <a:t> </a:t>
            </a:r>
            <a:r>
              <a:rPr lang="en-US" sz="2800" dirty="0" err="1"/>
              <a:t>phải</a:t>
            </a:r>
            <a:r>
              <a:rPr lang="en-US" sz="2800" dirty="0"/>
              <a:t> </a:t>
            </a:r>
            <a:r>
              <a:rPr lang="en-US" sz="2800" dirty="0" err="1"/>
              <a:t>đăng</a:t>
            </a:r>
            <a:r>
              <a:rPr lang="en-US" sz="2800" dirty="0"/>
              <a:t> </a:t>
            </a:r>
            <a:r>
              <a:rPr lang="en-US" sz="2800" dirty="0" err="1"/>
              <a:t>kí</a:t>
            </a:r>
            <a:r>
              <a:rPr lang="en-US" sz="2800" dirty="0"/>
              <a:t>, </a:t>
            </a:r>
            <a:r>
              <a:rPr lang="en-US" sz="2800" dirty="0" err="1"/>
              <a:t>trả</a:t>
            </a:r>
            <a:r>
              <a:rPr lang="en-US" sz="2800" dirty="0"/>
              <a:t> </a:t>
            </a:r>
            <a:r>
              <a:rPr lang="en-US" sz="2800" dirty="0" err="1"/>
              <a:t>tiền</a:t>
            </a:r>
            <a:r>
              <a:rPr lang="en-US" sz="2800" dirty="0"/>
              <a:t> </a:t>
            </a:r>
            <a:r>
              <a:rPr lang="en-US" sz="2800" dirty="0" err="1"/>
              <a:t>và</a:t>
            </a:r>
            <a:r>
              <a:rPr lang="en-US" sz="2800" dirty="0"/>
              <a:t> </a:t>
            </a:r>
            <a:r>
              <a:rPr lang="en-US" sz="2800" dirty="0" err="1"/>
              <a:t>trải</a:t>
            </a:r>
            <a:r>
              <a:rPr lang="en-US" sz="2800" dirty="0"/>
              <a:t> qua </a:t>
            </a:r>
            <a:r>
              <a:rPr lang="en-US" sz="2800" dirty="0" err="1"/>
              <a:t>các</a:t>
            </a:r>
            <a:r>
              <a:rPr lang="en-US" sz="2800" dirty="0"/>
              <a:t> </a:t>
            </a:r>
            <a:r>
              <a:rPr lang="en-US" sz="2800" dirty="0" err="1"/>
              <a:t>bước</a:t>
            </a:r>
            <a:r>
              <a:rPr lang="en-US" sz="2800" dirty="0"/>
              <a:t> </a:t>
            </a:r>
            <a:r>
              <a:rPr lang="en-US" sz="2800" dirty="0" err="1"/>
              <a:t>xét</a:t>
            </a:r>
            <a:r>
              <a:rPr lang="en-US" sz="2800" dirty="0"/>
              <a:t> </a:t>
            </a:r>
            <a:r>
              <a:rPr lang="en-US" sz="2800" dirty="0" err="1"/>
              <a:t>duyệt</a:t>
            </a:r>
            <a:r>
              <a:rPr lang="en-US" sz="2800" dirty="0"/>
              <a:t> </a:t>
            </a:r>
            <a:r>
              <a:rPr lang="en-US" sz="2800" dirty="0" err="1"/>
              <a:t>từ</a:t>
            </a:r>
            <a:r>
              <a:rPr lang="en-US" sz="2800" dirty="0"/>
              <a:t> Google. </a:t>
            </a:r>
            <a:r>
              <a:rPr lang="en-US" sz="2800" dirty="0" err="1"/>
              <a:t>Điều</a:t>
            </a:r>
            <a:r>
              <a:rPr lang="en-US" sz="2800" dirty="0"/>
              <a:t> </a:t>
            </a:r>
            <a:r>
              <a:rPr lang="en-US" sz="2800" dirty="0" err="1"/>
              <a:t>này</a:t>
            </a:r>
            <a:r>
              <a:rPr lang="en-US" sz="2800" dirty="0"/>
              <a:t> </a:t>
            </a:r>
            <a:r>
              <a:rPr lang="en-US" sz="2800" dirty="0" err="1"/>
              <a:t>tạo</a:t>
            </a:r>
            <a:r>
              <a:rPr lang="en-US" sz="2800" dirty="0"/>
              <a:t> </a:t>
            </a:r>
            <a:r>
              <a:rPr lang="en-US" sz="2800" dirty="0" err="1"/>
              <a:t>ra</a:t>
            </a:r>
            <a:r>
              <a:rPr lang="en-US" sz="2800" dirty="0"/>
              <a:t> </a:t>
            </a:r>
            <a:r>
              <a:rPr lang="en-US" sz="2800" dirty="0" err="1"/>
              <a:t>sự</a:t>
            </a:r>
            <a:r>
              <a:rPr lang="en-US" sz="2800" dirty="0"/>
              <a:t> an </a:t>
            </a:r>
            <a:r>
              <a:rPr lang="en-US" sz="2800" dirty="0" err="1"/>
              <a:t>toàn</a:t>
            </a:r>
            <a:r>
              <a:rPr lang="en-US" sz="2800" dirty="0"/>
              <a:t> </a:t>
            </a:r>
            <a:r>
              <a:rPr lang="en-US" sz="2800" dirty="0" err="1"/>
              <a:t>và</a:t>
            </a:r>
            <a:r>
              <a:rPr lang="en-US" sz="2800" dirty="0"/>
              <a:t> </a:t>
            </a:r>
            <a:r>
              <a:rPr lang="en-US" sz="2800" dirty="0" err="1"/>
              <a:t>chứng</a:t>
            </a:r>
            <a:r>
              <a:rPr lang="en-US" sz="2800" dirty="0"/>
              <a:t> </a:t>
            </a:r>
            <a:r>
              <a:rPr lang="en-US" sz="2800" dirty="0" err="1"/>
              <a:t>tỏ</a:t>
            </a:r>
            <a:r>
              <a:rPr lang="en-US" sz="2800" dirty="0"/>
              <a:t> </a:t>
            </a:r>
            <a:r>
              <a:rPr lang="en-US" sz="2800" dirty="0" err="1"/>
              <a:t>sự</a:t>
            </a:r>
            <a:r>
              <a:rPr lang="en-US" sz="2800" dirty="0"/>
              <a:t> </a:t>
            </a:r>
            <a:r>
              <a:rPr lang="en-US" sz="2800" dirty="0" err="1"/>
              <a:t>rõ</a:t>
            </a:r>
            <a:r>
              <a:rPr lang="en-US" sz="2800" dirty="0"/>
              <a:t> </a:t>
            </a:r>
            <a:r>
              <a:rPr lang="en-US" sz="2800" dirty="0" err="1"/>
              <a:t>ràng</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Khách</a:t>
            </a:r>
            <a:r>
              <a:rPr lang="en-US" sz="2800" dirty="0"/>
              <a:t> </a:t>
            </a:r>
            <a:r>
              <a:rPr lang="en-US" sz="2800" dirty="0" err="1"/>
              <a:t>hàng</a:t>
            </a:r>
            <a:r>
              <a:rPr lang="en-US" sz="2800" dirty="0"/>
              <a:t> </a:t>
            </a:r>
            <a:r>
              <a:rPr lang="en-US" sz="2800" dirty="0" err="1"/>
              <a:t>cũng</a:t>
            </a:r>
            <a:r>
              <a:rPr lang="en-US" sz="2800" dirty="0"/>
              <a:t> tin </a:t>
            </a:r>
            <a:r>
              <a:rPr lang="en-US" sz="2800" dirty="0" err="1"/>
              <a:t>tưởng</a:t>
            </a:r>
            <a:r>
              <a:rPr lang="en-US" sz="2800" dirty="0"/>
              <a:t> </a:t>
            </a:r>
            <a:r>
              <a:rPr lang="en-US" sz="2800" dirty="0" err="1"/>
              <a:t>hơn</a:t>
            </a:r>
            <a:r>
              <a:rPr lang="en-US" sz="2800" dirty="0"/>
              <a:t> </a:t>
            </a:r>
            <a:r>
              <a:rPr lang="en-US" sz="2800" dirty="0" err="1"/>
              <a:t>khi</a:t>
            </a:r>
            <a:r>
              <a:rPr lang="en-US" sz="2800" dirty="0"/>
              <a:t> </a:t>
            </a:r>
            <a:r>
              <a:rPr lang="en-US" sz="2800" dirty="0" err="1"/>
              <a:t>không</a:t>
            </a:r>
            <a:r>
              <a:rPr lang="en-US" sz="2800" dirty="0"/>
              <a:t> </a:t>
            </a:r>
            <a:r>
              <a:rPr lang="en-US" sz="2800" dirty="0" err="1"/>
              <a:t>còn</a:t>
            </a:r>
            <a:r>
              <a:rPr lang="en-US" sz="2800" dirty="0"/>
              <a:t> </a:t>
            </a:r>
            <a:r>
              <a:rPr lang="en-US" sz="2800" dirty="0" err="1"/>
              <a:t>nỗi</a:t>
            </a:r>
            <a:r>
              <a:rPr lang="en-US" sz="2800" dirty="0"/>
              <a:t> lo </a:t>
            </a:r>
            <a:r>
              <a:rPr lang="en-US" sz="2800" dirty="0" err="1"/>
              <a:t>đang</a:t>
            </a:r>
            <a:r>
              <a:rPr lang="en-US" sz="2800" dirty="0"/>
              <a:t> </a:t>
            </a:r>
            <a:r>
              <a:rPr lang="en-US" sz="2800" dirty="0" err="1"/>
              <a:t>hợp</a:t>
            </a:r>
            <a:r>
              <a:rPr lang="en-US" sz="2800" dirty="0"/>
              <a:t> </a:t>
            </a:r>
            <a:r>
              <a:rPr lang="en-US" sz="2800" dirty="0" err="1"/>
              <a:t>tác</a:t>
            </a:r>
            <a:r>
              <a:rPr lang="en-US" sz="2800" dirty="0"/>
              <a:t> </a:t>
            </a:r>
            <a:r>
              <a:rPr lang="en-US" sz="2800" dirty="0" err="1"/>
              <a:t>với</a:t>
            </a:r>
            <a:r>
              <a:rPr lang="en-US" sz="2800" dirty="0"/>
              <a:t> “</a:t>
            </a:r>
            <a:r>
              <a:rPr lang="en-US" sz="2800" dirty="0" err="1"/>
              <a:t>công</a:t>
            </a:r>
            <a:r>
              <a:rPr lang="en-US" sz="2800" dirty="0"/>
              <a:t> </a:t>
            </a:r>
            <a:r>
              <a:rPr lang="en-US" sz="2800" dirty="0" err="1"/>
              <a:t>ty</a:t>
            </a:r>
            <a:r>
              <a:rPr lang="en-US" sz="2800" dirty="0"/>
              <a:t> ma”, </a:t>
            </a:r>
            <a:r>
              <a:rPr lang="en-US" sz="2800" dirty="0" err="1"/>
              <a:t>công</a:t>
            </a:r>
            <a:r>
              <a:rPr lang="en-US" sz="2800" dirty="0"/>
              <a:t> </a:t>
            </a:r>
            <a:r>
              <a:rPr lang="en-US" sz="2800" dirty="0" err="1"/>
              <a:t>ty</a:t>
            </a:r>
            <a:r>
              <a:rPr lang="en-US" sz="2800" dirty="0"/>
              <a:t> </a:t>
            </a:r>
            <a:r>
              <a:rPr lang="en-US" sz="2800" dirty="0" err="1"/>
              <a:t>ảo</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346617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1.6. </a:t>
            </a:r>
            <a:r>
              <a:rPr lang="en-US" sz="2800" b="1" i="1" dirty="0" err="1" smtClean="0"/>
              <a:t>Tiết</a:t>
            </a:r>
            <a:r>
              <a:rPr lang="en-US" sz="2800" b="1" i="1" dirty="0" smtClean="0"/>
              <a:t> </a:t>
            </a:r>
            <a:r>
              <a:rPr lang="en-US" sz="2800" b="1" i="1" dirty="0" err="1" smtClean="0"/>
              <a:t>kiệm</a:t>
            </a:r>
            <a:r>
              <a:rPr lang="en-US" sz="2800" dirty="0" smtClean="0"/>
              <a:t>: </a:t>
            </a:r>
          </a:p>
          <a:p>
            <a:pPr marL="0" lvl="0" indent="0" algn="just">
              <a:buNone/>
            </a:pPr>
            <a:r>
              <a:rPr lang="en-US" sz="2800" dirty="0" smtClean="0"/>
              <a:t>    </a:t>
            </a:r>
            <a:r>
              <a:rPr lang="en-US" sz="2800" dirty="0" err="1" smtClean="0"/>
              <a:t>Mặc</a:t>
            </a:r>
            <a:r>
              <a:rPr lang="en-US" sz="2800" dirty="0" smtClean="0"/>
              <a:t> </a:t>
            </a:r>
            <a:r>
              <a:rPr lang="en-US" sz="2800" dirty="0" err="1"/>
              <a:t>dù</a:t>
            </a:r>
            <a:r>
              <a:rPr lang="en-US" sz="2800" dirty="0"/>
              <a:t> </a:t>
            </a:r>
            <a:r>
              <a:rPr lang="en-US" sz="2800" dirty="0" err="1"/>
              <a:t>mất</a:t>
            </a:r>
            <a:r>
              <a:rPr lang="en-US" sz="2800" dirty="0"/>
              <a:t> </a:t>
            </a:r>
            <a:r>
              <a:rPr lang="en-US" sz="2800" dirty="0" err="1"/>
              <a:t>tiền</a:t>
            </a:r>
            <a:r>
              <a:rPr lang="en-US" sz="2800" dirty="0"/>
              <a:t>, </a:t>
            </a:r>
            <a:r>
              <a:rPr lang="en-US" sz="2800" dirty="0" err="1"/>
              <a:t>nhưng</a:t>
            </a:r>
            <a:r>
              <a:rPr lang="en-US" sz="2800" dirty="0"/>
              <a:t> </a:t>
            </a:r>
            <a:r>
              <a:rPr lang="en-US" sz="2800" dirty="0" err="1"/>
              <a:t>nếu</a:t>
            </a:r>
            <a:r>
              <a:rPr lang="en-US" sz="2800" dirty="0"/>
              <a:t> so </a:t>
            </a:r>
            <a:r>
              <a:rPr lang="en-US" sz="2800" dirty="0" err="1"/>
              <a:t>ra</a:t>
            </a:r>
            <a:r>
              <a:rPr lang="en-US" sz="2800" dirty="0"/>
              <a:t> </a:t>
            </a:r>
            <a:r>
              <a:rPr lang="en-US" sz="2800" dirty="0" err="1"/>
              <a:t>với</a:t>
            </a:r>
            <a:r>
              <a:rPr lang="en-US" sz="2800" dirty="0"/>
              <a:t> </a:t>
            </a:r>
            <a:r>
              <a:rPr lang="en-US" sz="2800" dirty="0" err="1"/>
              <a:t>những</a:t>
            </a:r>
            <a:r>
              <a:rPr lang="en-US" sz="2800" dirty="0"/>
              <a:t> </a:t>
            </a:r>
            <a:r>
              <a:rPr lang="en-US" sz="2800" dirty="0" err="1"/>
              <a:t>lợi</a:t>
            </a:r>
            <a:r>
              <a:rPr lang="en-US" sz="2800" dirty="0"/>
              <a:t> </a:t>
            </a:r>
            <a:r>
              <a:rPr lang="en-US" sz="2800" dirty="0" err="1"/>
              <a:t>ích</a:t>
            </a:r>
            <a:r>
              <a:rPr lang="en-US" sz="2800" dirty="0"/>
              <a:t> </a:t>
            </a:r>
            <a:r>
              <a:rPr lang="en-US" sz="2800" dirty="0" err="1"/>
              <a:t>mà</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nhận</a:t>
            </a:r>
            <a:r>
              <a:rPr lang="en-US" sz="2800" dirty="0"/>
              <a:t> </a:t>
            </a:r>
            <a:r>
              <a:rPr lang="en-US" sz="2800" dirty="0" err="1"/>
              <a:t>được</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công</a:t>
            </a:r>
            <a:r>
              <a:rPr lang="en-US" sz="2800" dirty="0"/>
              <a:t> </a:t>
            </a:r>
            <a:r>
              <a:rPr lang="en-US" sz="2800" dirty="0" err="1"/>
              <a:t>ty</a:t>
            </a:r>
            <a:r>
              <a:rPr lang="en-US" sz="2800" dirty="0"/>
              <a:t> </a:t>
            </a:r>
            <a:r>
              <a:rPr lang="en-US" sz="2800" dirty="0" err="1"/>
              <a:t>thì</a:t>
            </a:r>
            <a:r>
              <a:rPr lang="en-US" sz="2800" dirty="0"/>
              <a:t> </a:t>
            </a:r>
            <a:r>
              <a:rPr lang="en-US" sz="2800" dirty="0" err="1"/>
              <a:t>khoản</a:t>
            </a:r>
            <a:r>
              <a:rPr lang="en-US" sz="2800" dirty="0"/>
              <a:t> </a:t>
            </a:r>
            <a:r>
              <a:rPr lang="en-US" sz="2800" dirty="0" err="1"/>
              <a:t>tiền</a:t>
            </a:r>
            <a:r>
              <a:rPr lang="en-US" sz="2800" dirty="0"/>
              <a:t> </a:t>
            </a:r>
            <a:r>
              <a:rPr lang="en-US" sz="2800" dirty="0" err="1"/>
              <a:t>này</a:t>
            </a:r>
            <a:r>
              <a:rPr lang="en-US" sz="2800" dirty="0"/>
              <a:t> </a:t>
            </a:r>
            <a:r>
              <a:rPr lang="en-US" sz="2800" dirty="0" err="1"/>
              <a:t>thật</a:t>
            </a:r>
            <a:r>
              <a:rPr lang="en-US" sz="2800" dirty="0"/>
              <a:t> </a:t>
            </a:r>
            <a:r>
              <a:rPr lang="en-US" sz="2800" dirty="0" err="1"/>
              <a:t>sự</a:t>
            </a:r>
            <a:r>
              <a:rPr lang="en-US" sz="2800" dirty="0"/>
              <a:t> “</a:t>
            </a:r>
            <a:r>
              <a:rPr lang="en-US" sz="2800" dirty="0" err="1"/>
              <a:t>như</a:t>
            </a:r>
            <a:r>
              <a:rPr lang="en-US" sz="2800" dirty="0"/>
              <a:t> </a:t>
            </a:r>
            <a:r>
              <a:rPr lang="en-US" sz="2800" dirty="0" err="1"/>
              <a:t>muối</a:t>
            </a:r>
            <a:r>
              <a:rPr lang="en-US" sz="2800" dirty="0"/>
              <a:t> </a:t>
            </a:r>
            <a:r>
              <a:rPr lang="en-US" sz="2800" dirty="0" err="1"/>
              <a:t>bỏ</a:t>
            </a:r>
            <a:r>
              <a:rPr lang="en-US" sz="2800" dirty="0"/>
              <a:t> </a:t>
            </a:r>
            <a:r>
              <a:rPr lang="en-US" sz="2800" dirty="0" err="1"/>
              <a:t>bể</a:t>
            </a:r>
            <a:r>
              <a:rPr lang="en-US" sz="2800" dirty="0"/>
              <a:t>”. </a:t>
            </a:r>
            <a:r>
              <a:rPr lang="en-US" sz="2800" dirty="0" err="1"/>
              <a:t>Thật</a:t>
            </a:r>
            <a:r>
              <a:rPr lang="en-US" sz="2800" dirty="0"/>
              <a:t> </a:t>
            </a:r>
            <a:r>
              <a:rPr lang="en-US" sz="2800" dirty="0" err="1"/>
              <a:t>vậy</a:t>
            </a:r>
            <a:r>
              <a:rPr lang="en-US" sz="2800" dirty="0"/>
              <a:t>, </a:t>
            </a:r>
            <a:r>
              <a:rPr lang="en-US" sz="2800" dirty="0" err="1"/>
              <a:t>chỉ</a:t>
            </a:r>
            <a:r>
              <a:rPr lang="en-US" sz="2800" dirty="0"/>
              <a:t> </a:t>
            </a:r>
            <a:r>
              <a:rPr lang="en-US" sz="2800" dirty="0" err="1"/>
              <a:t>với</a:t>
            </a:r>
            <a:r>
              <a:rPr lang="en-US" sz="2800" dirty="0"/>
              <a:t> </a:t>
            </a:r>
            <a:r>
              <a:rPr lang="en-US" sz="2800" dirty="0" err="1"/>
              <a:t>chưa</a:t>
            </a:r>
            <a:r>
              <a:rPr lang="en-US" sz="2800" dirty="0"/>
              <a:t> </a:t>
            </a:r>
            <a:r>
              <a:rPr lang="en-US" sz="2800" dirty="0" err="1"/>
              <a:t>đến</a:t>
            </a:r>
            <a:r>
              <a:rPr lang="en-US" sz="2800" dirty="0"/>
              <a:t> 5 </a:t>
            </a:r>
            <a:r>
              <a:rPr lang="en-US" sz="2800" dirty="0" err="1"/>
              <a:t>triệu</a:t>
            </a:r>
            <a:r>
              <a:rPr lang="en-US" sz="2800" dirty="0"/>
              <a:t> </a:t>
            </a:r>
            <a:r>
              <a:rPr lang="en-US" sz="2800" dirty="0" err="1"/>
              <a:t>đồng</a:t>
            </a:r>
            <a:r>
              <a:rPr lang="en-US" sz="2800" dirty="0"/>
              <a:t> </a:t>
            </a:r>
            <a:r>
              <a:rPr lang="en-US" sz="2800" dirty="0" err="1"/>
              <a:t>là</a:t>
            </a:r>
            <a:r>
              <a:rPr lang="en-US" sz="2800" dirty="0"/>
              <a:t> </a:t>
            </a:r>
            <a:r>
              <a:rPr lang="en-US" sz="2800" dirty="0" err="1"/>
              <a:t>công</a:t>
            </a:r>
            <a:r>
              <a:rPr lang="en-US" sz="2800" dirty="0"/>
              <a:t> </a:t>
            </a:r>
            <a:r>
              <a:rPr lang="en-US" sz="2800" dirty="0" err="1"/>
              <a:t>ty</a:t>
            </a:r>
            <a:r>
              <a:rPr lang="en-US" sz="2800" dirty="0"/>
              <a:t> </a:t>
            </a:r>
            <a:r>
              <a:rPr lang="en-US" sz="2800" dirty="0" err="1"/>
              <a:t>đã</a:t>
            </a:r>
            <a:r>
              <a:rPr lang="en-US" sz="2800" dirty="0"/>
              <a:t> </a:t>
            </a:r>
            <a:r>
              <a:rPr lang="en-US" sz="2800" dirty="0" err="1"/>
              <a:t>có</a:t>
            </a:r>
            <a:r>
              <a:rPr lang="en-US" sz="2800" dirty="0"/>
              <a:t> </a:t>
            </a:r>
            <a:r>
              <a:rPr lang="en-US" sz="2800" dirty="0" err="1"/>
              <a:t>thể</a:t>
            </a:r>
            <a:r>
              <a:rPr lang="en-US" sz="2800" dirty="0"/>
              <a:t> </a:t>
            </a:r>
            <a:r>
              <a:rPr lang="en-US" sz="2800" dirty="0" err="1"/>
              <a:t>sở</a:t>
            </a:r>
            <a:r>
              <a:rPr lang="en-US" sz="2800" dirty="0"/>
              <a:t> </a:t>
            </a:r>
            <a:r>
              <a:rPr lang="en-US" sz="2800" dirty="0" err="1"/>
              <a:t>hữu</a:t>
            </a:r>
            <a:r>
              <a:rPr lang="en-US" sz="2800" dirty="0"/>
              <a:t> </a:t>
            </a:r>
            <a:r>
              <a:rPr lang="en-US" sz="2800" dirty="0" err="1"/>
              <a:t>ngay</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riêng</a:t>
            </a:r>
            <a:r>
              <a:rPr lang="en-US" sz="2800" dirty="0"/>
              <a:t> </a:t>
            </a:r>
            <a:r>
              <a:rPr lang="en-US" sz="2800" dirty="0" err="1"/>
              <a:t>dùng</a:t>
            </a:r>
            <a:r>
              <a:rPr lang="en-US" sz="2800" dirty="0"/>
              <a:t> </a:t>
            </a:r>
            <a:r>
              <a:rPr lang="en-US" sz="2800" dirty="0" err="1"/>
              <a:t>cho</a:t>
            </a:r>
            <a:r>
              <a:rPr lang="en-US" sz="2800" dirty="0"/>
              <a:t> </a:t>
            </a:r>
            <a:r>
              <a:rPr lang="en-US" sz="2800" dirty="0" err="1"/>
              <a:t>tới</a:t>
            </a:r>
            <a:r>
              <a:rPr lang="en-US" sz="2800" dirty="0"/>
              <a:t> </a:t>
            </a:r>
            <a:r>
              <a:rPr lang="en-US" sz="2800" dirty="0" err="1"/>
              <a:t>hơn</a:t>
            </a:r>
            <a:r>
              <a:rPr lang="en-US" sz="2800" dirty="0"/>
              <a:t> 50 </a:t>
            </a:r>
            <a:r>
              <a:rPr lang="en-US" sz="2800" dirty="0" err="1"/>
              <a:t>nhân</a:t>
            </a:r>
            <a:r>
              <a:rPr lang="en-US" sz="2800" dirty="0"/>
              <a:t> </a:t>
            </a:r>
            <a:r>
              <a:rPr lang="en-US" sz="2800" dirty="0" err="1"/>
              <a:t>viên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66664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smtClean="0"/>
              <a:t>     </a:t>
            </a:r>
            <a:r>
              <a:rPr lang="en-US" sz="2800" b="1" dirty="0" err="1" smtClean="0"/>
              <a:t>Ví</a:t>
            </a:r>
            <a:r>
              <a:rPr lang="en-US" sz="2800" b="1" dirty="0" smtClean="0"/>
              <a:t> </a:t>
            </a:r>
            <a:r>
              <a:rPr lang="en-US" sz="2800" b="1" dirty="0" err="1" smtClean="0"/>
              <a:t>dụ</a:t>
            </a:r>
            <a:r>
              <a:rPr lang="en-US" sz="2800" b="1" dirty="0" smtClean="0"/>
              <a:t> 1: </a:t>
            </a:r>
            <a:r>
              <a:rPr lang="en-US" sz="2800" b="1" i="1" dirty="0" smtClean="0"/>
              <a:t>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trang</a:t>
            </a:r>
            <a:r>
              <a:rPr lang="en-US" sz="2800" b="1" i="1" dirty="0" smtClean="0"/>
              <a:t> </a:t>
            </a:r>
            <a:r>
              <a:rPr lang="en-US" sz="2800" b="1" i="1" dirty="0" err="1" smtClean="0"/>
              <a:t>trọng</a:t>
            </a:r>
            <a:endParaRPr lang="en-US" sz="2800" b="1" i="1" dirty="0" smtClean="0"/>
          </a:p>
          <a:p>
            <a:pPr marL="0" indent="0" algn="just">
              <a:buNone/>
            </a:pPr>
            <a:r>
              <a:rPr lang="en-US" sz="2800" dirty="0" smtClean="0"/>
              <a:t>“With reference to your order number S304 which we received it this morning, you have not filled in the sections on size and color. Kindly let us know your exact requirement. These products are selling very well at the moment, and we regret to advise you that the medium size is temporarily our of stock. However, we are expecting more supplies in the near future. Would you like me to email you when they arrive?”</a:t>
            </a:r>
          </a:p>
        </p:txBody>
      </p:sp>
    </p:spTree>
    <p:extLst>
      <p:ext uri="{BB962C8B-B14F-4D97-AF65-F5344CB8AC3E}">
        <p14:creationId xmlns:p14="http://schemas.microsoft.com/office/powerpoint/2010/main" val="271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b="1" i="1" dirty="0" smtClean="0"/>
              <a:t>      </a:t>
            </a:r>
            <a:r>
              <a:rPr lang="en-US" sz="2800" b="1" i="1" dirty="0" err="1" smtClean="0"/>
              <a:t>Ví</a:t>
            </a:r>
            <a:r>
              <a:rPr lang="en-US" sz="2800" b="1" i="1" dirty="0" smtClean="0"/>
              <a:t> </a:t>
            </a:r>
            <a:r>
              <a:rPr lang="en-US" sz="2800" b="1" i="1" dirty="0" err="1" smtClean="0"/>
              <a:t>dụ</a:t>
            </a:r>
            <a:r>
              <a:rPr lang="en-US" sz="2800" b="1" i="1" dirty="0" smtClean="0"/>
              <a:t> 2: 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ôn</a:t>
            </a:r>
            <a:r>
              <a:rPr lang="en-US" sz="2800" b="1" i="1" dirty="0" smtClean="0"/>
              <a:t> </a:t>
            </a:r>
            <a:r>
              <a:rPr lang="en-US" sz="2800" b="1" i="1" dirty="0" err="1" smtClean="0"/>
              <a:t>hòa</a:t>
            </a:r>
            <a:endParaRPr lang="en-US" sz="2800" b="1" i="1" dirty="0" smtClean="0"/>
          </a:p>
          <a:p>
            <a:pPr marL="0" indent="0" algn="just">
              <a:buNone/>
            </a:pPr>
            <a:r>
              <a:rPr lang="en-US" sz="2800" dirty="0" smtClean="0"/>
              <a:t>“Thank you for your email of Jan which you requested assistance on how to order online. It ‘s necessary for me to how your account number before I can deal with this. Your prompt reply would be highly appreciated”.</a:t>
            </a:r>
          </a:p>
        </p:txBody>
      </p:sp>
    </p:spTree>
    <p:extLst>
      <p:ext uri="{BB962C8B-B14F-4D97-AF65-F5344CB8AC3E}">
        <p14:creationId xmlns:p14="http://schemas.microsoft.com/office/powerpoint/2010/main" val="307602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b="1" i="1" dirty="0" smtClean="0"/>
              <a:t>     </a:t>
            </a:r>
            <a:r>
              <a:rPr lang="en-US" sz="2800" b="1" i="1" dirty="0" err="1" smtClean="0"/>
              <a:t>Ví</a:t>
            </a:r>
            <a:r>
              <a:rPr lang="en-US" sz="2800" b="1" i="1" dirty="0" smtClean="0"/>
              <a:t> </a:t>
            </a:r>
            <a:r>
              <a:rPr lang="en-US" sz="2800" b="1" i="1" dirty="0" err="1" smtClean="0"/>
              <a:t>dụ</a:t>
            </a:r>
            <a:r>
              <a:rPr lang="en-US" sz="2800" b="1" i="1" dirty="0" smtClean="0"/>
              <a:t> 3: 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thân</a:t>
            </a:r>
            <a:r>
              <a:rPr lang="en-US" sz="2800" b="1" i="1" dirty="0" smtClean="0"/>
              <a:t> </a:t>
            </a:r>
            <a:r>
              <a:rPr lang="en-US" sz="2800" b="1" i="1" dirty="0" err="1" smtClean="0"/>
              <a:t>mật</a:t>
            </a:r>
            <a:endParaRPr lang="en-US" sz="2800" b="1" i="1" dirty="0" smtClean="0"/>
          </a:p>
          <a:p>
            <a:pPr marL="0" indent="0" algn="just">
              <a:buNone/>
            </a:pPr>
            <a:r>
              <a:rPr lang="en-US" sz="2800" dirty="0" smtClean="0"/>
              <a:t>“Hi Lisa, I’ve emailed Michelle and Robert about the changes to the contract. Shall I have a word with Michelle to make sure she understands what ‘s going on? You work with Robert – Can you talk to him?</a:t>
            </a:r>
          </a:p>
          <a:p>
            <a:pPr marL="0" indent="0" algn="just">
              <a:buNone/>
            </a:pPr>
            <a:r>
              <a:rPr lang="en-US" sz="2800" dirty="0" smtClean="0"/>
              <a:t>Thank for your help. I appreciate it”</a:t>
            </a:r>
          </a:p>
        </p:txBody>
      </p:sp>
    </p:spTree>
    <p:extLst>
      <p:ext uri="{BB962C8B-B14F-4D97-AF65-F5344CB8AC3E}">
        <p14:creationId xmlns:p14="http://schemas.microsoft.com/office/powerpoint/2010/main" val="391404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Câu</a:t>
            </a:r>
            <a:r>
              <a:rPr lang="en-US" dirty="0">
                <a:solidFill>
                  <a:srgbClr val="FF0000"/>
                </a:solidFill>
              </a:rPr>
              <a:t> </a:t>
            </a:r>
            <a:r>
              <a:rPr lang="en-US" dirty="0" err="1">
                <a:solidFill>
                  <a:srgbClr val="FF0000"/>
                </a:solidFill>
              </a:rPr>
              <a:t>chủ</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phải</a:t>
            </a:r>
            <a:r>
              <a:rPr lang="en-US" dirty="0">
                <a:solidFill>
                  <a:srgbClr val="FF0000"/>
                </a:solidFill>
              </a:rPr>
              <a:t> </a:t>
            </a:r>
            <a:r>
              <a:rPr lang="en-US" dirty="0" err="1">
                <a:solidFill>
                  <a:srgbClr val="FF0000"/>
                </a:solidFill>
              </a:rPr>
              <a:t>tóm</a:t>
            </a:r>
            <a:r>
              <a:rPr lang="en-US" dirty="0">
                <a:solidFill>
                  <a:srgbClr val="FF0000"/>
                </a:solidFill>
              </a:rPr>
              <a:t> </a:t>
            </a:r>
            <a:r>
              <a:rPr lang="en-US" dirty="0" err="1">
                <a:solidFill>
                  <a:srgbClr val="FF0000"/>
                </a:solidFill>
              </a:rPr>
              <a:t>lược</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nội</a:t>
            </a:r>
            <a:r>
              <a:rPr lang="en-US" dirty="0">
                <a:solidFill>
                  <a:srgbClr val="FF0000"/>
                </a:solidFill>
              </a:rPr>
              <a:t> dung, </a:t>
            </a:r>
            <a:r>
              <a:rPr lang="en-US" dirty="0" err="1">
                <a:solidFill>
                  <a:srgbClr val="FF0000"/>
                </a:solidFill>
              </a:rPr>
              <a:t>mục</a:t>
            </a:r>
            <a:r>
              <a:rPr lang="en-US" dirty="0">
                <a:solidFill>
                  <a:srgbClr val="FF0000"/>
                </a:solidFill>
              </a:rPr>
              <a:t> </a:t>
            </a:r>
            <a:r>
              <a:rPr lang="en-US" dirty="0" err="1">
                <a:solidFill>
                  <a:srgbClr val="FF0000"/>
                </a:solidFill>
              </a:rPr>
              <a:t>đích</a:t>
            </a:r>
            <a:r>
              <a:rPr lang="en-US" dirty="0">
                <a:solidFill>
                  <a:srgbClr val="FF0000"/>
                </a:solidFill>
              </a:rPr>
              <a:t>, </a:t>
            </a:r>
            <a:r>
              <a:rPr lang="en-US" dirty="0" err="1">
                <a:solidFill>
                  <a:srgbClr val="FF0000"/>
                </a:solidFill>
              </a:rPr>
              <a:t>thu</a:t>
            </a:r>
            <a:r>
              <a:rPr lang="en-US" dirty="0">
                <a:solidFill>
                  <a:srgbClr val="FF0000"/>
                </a:solidFill>
              </a:rPr>
              <a:t> </a:t>
            </a:r>
            <a:r>
              <a:rPr lang="en-US" dirty="0" err="1">
                <a:solidFill>
                  <a:srgbClr val="FF0000"/>
                </a:solidFill>
              </a:rPr>
              <a:t>hút</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chú</a:t>
            </a:r>
            <a:r>
              <a:rPr lang="en-US" dirty="0">
                <a:solidFill>
                  <a:srgbClr val="FF0000"/>
                </a:solidFill>
              </a:rPr>
              <a:t> ý </a:t>
            </a:r>
            <a:r>
              <a:rPr lang="en-US" dirty="0" err="1">
                <a:solidFill>
                  <a:srgbClr val="FF0000"/>
                </a:solidFill>
              </a:rPr>
              <a:t>của</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smtClean="0">
                <a:solidFill>
                  <a:srgbClr val="FF0000"/>
                </a:solidFill>
              </a:rPr>
              <a:t>nhận</a:t>
            </a:r>
            <a:endParaRPr lang="en-US" dirty="0" smtClean="0">
              <a:solidFill>
                <a:srgbClr val="FF0000"/>
              </a:solidFill>
            </a:endParaRPr>
          </a:p>
          <a:p>
            <a:r>
              <a:rPr lang="en-US" dirty="0" err="1"/>
              <a:t>Thư</a:t>
            </a:r>
            <a:r>
              <a:rPr lang="en-US" dirty="0"/>
              <a:t> </a:t>
            </a:r>
            <a:r>
              <a:rPr lang="en-US" dirty="0" err="1"/>
              <a:t>nên</a:t>
            </a:r>
            <a:r>
              <a:rPr lang="en-US" dirty="0"/>
              <a:t> </a:t>
            </a:r>
            <a:r>
              <a:rPr lang="en-US" dirty="0" err="1"/>
              <a:t>ngắn</a:t>
            </a:r>
            <a:r>
              <a:rPr lang="en-US" dirty="0"/>
              <a:t> </a:t>
            </a:r>
            <a:r>
              <a:rPr lang="en-US" dirty="0" err="1"/>
              <a:t>gọn</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vấn</a:t>
            </a:r>
            <a:r>
              <a:rPr lang="en-US" dirty="0"/>
              <a:t> </a:t>
            </a:r>
            <a:r>
              <a:rPr lang="en-US" dirty="0" err="1"/>
              <a:t>đề</a:t>
            </a:r>
            <a:r>
              <a:rPr lang="en-US" dirty="0"/>
              <a:t> </a:t>
            </a:r>
            <a:r>
              <a:rPr lang="en-US" dirty="0" err="1" smtClean="0"/>
              <a:t>chính</a:t>
            </a:r>
            <a:endParaRPr lang="en-US" dirty="0" smtClean="0"/>
          </a:p>
          <a:p>
            <a:r>
              <a:rPr lang="en-US" dirty="0" err="1">
                <a:solidFill>
                  <a:srgbClr val="FF0000"/>
                </a:solidFill>
              </a:rPr>
              <a:t>Mỗi</a:t>
            </a:r>
            <a:r>
              <a:rPr lang="en-US" dirty="0">
                <a:solidFill>
                  <a:srgbClr val="FF0000"/>
                </a:solidFill>
              </a:rPr>
              <a:t> email </a:t>
            </a:r>
            <a:r>
              <a:rPr lang="en-US" dirty="0" err="1">
                <a:solidFill>
                  <a:srgbClr val="FF0000"/>
                </a:solidFill>
              </a:rPr>
              <a:t>chỉ</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cập</a:t>
            </a:r>
            <a:r>
              <a:rPr lang="en-US" dirty="0">
                <a:solidFill>
                  <a:srgbClr val="FF0000"/>
                </a:solidFill>
              </a:rPr>
              <a:t> </a:t>
            </a:r>
            <a:r>
              <a:rPr lang="en-US" dirty="0" err="1">
                <a:solidFill>
                  <a:srgbClr val="FF0000"/>
                </a:solidFill>
              </a:rPr>
              <a:t>đến</a:t>
            </a:r>
            <a:r>
              <a:rPr lang="en-US" dirty="0">
                <a:solidFill>
                  <a:srgbClr val="FF0000"/>
                </a:solidFill>
              </a:rPr>
              <a:t> </a:t>
            </a:r>
            <a:r>
              <a:rPr lang="en-US" dirty="0" err="1">
                <a:solidFill>
                  <a:srgbClr val="FF0000"/>
                </a:solidFill>
              </a:rPr>
              <a:t>vấn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smtClean="0">
                <a:solidFill>
                  <a:srgbClr val="FF0000"/>
                </a:solidFill>
              </a:rPr>
              <a:t>một</a:t>
            </a:r>
            <a:r>
              <a:rPr lang="en-US" dirty="0" smtClean="0">
                <a:solidFill>
                  <a:srgbClr val="FF0000"/>
                </a:solidFill>
              </a:rPr>
              <a:t> </a:t>
            </a:r>
            <a:r>
              <a:rPr lang="en-US" dirty="0" err="1">
                <a:solidFill>
                  <a:srgbClr val="FF0000"/>
                </a:solidFill>
              </a:rPr>
              <a:t>đơn</a:t>
            </a:r>
            <a:r>
              <a:rPr lang="en-US" dirty="0">
                <a:solidFill>
                  <a:srgbClr val="FF0000"/>
                </a:solidFill>
              </a:rPr>
              <a:t> </a:t>
            </a:r>
            <a:r>
              <a:rPr lang="en-US" dirty="0" err="1" smtClean="0">
                <a:solidFill>
                  <a:srgbClr val="FF0000"/>
                </a:solidFill>
              </a:rPr>
              <a:t>hàng</a:t>
            </a:r>
            <a:endParaRPr lang="en-US" dirty="0" smtClean="0">
              <a:solidFill>
                <a:srgbClr val="FF0000"/>
              </a:solidFill>
            </a:endParaRPr>
          </a:p>
          <a:p>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câu</a:t>
            </a:r>
            <a:r>
              <a:rPr lang="en-US" dirty="0">
                <a:solidFill>
                  <a:srgbClr val="FF0000"/>
                </a:solidFill>
              </a:rPr>
              <a:t> </a:t>
            </a:r>
            <a:r>
              <a:rPr lang="en-US" dirty="0" err="1">
                <a:solidFill>
                  <a:srgbClr val="FF0000"/>
                </a:solidFill>
              </a:rPr>
              <a:t>văn</a:t>
            </a:r>
            <a:r>
              <a:rPr lang="en-US" dirty="0">
                <a:solidFill>
                  <a:srgbClr val="FF0000"/>
                </a:solidFill>
              </a:rPr>
              <a:t> </a:t>
            </a:r>
            <a:r>
              <a:rPr lang="en-US" dirty="0" err="1">
                <a:solidFill>
                  <a:srgbClr val="FF0000"/>
                </a:solidFill>
              </a:rPr>
              <a:t>ngắn</a:t>
            </a:r>
            <a:r>
              <a:rPr lang="en-US" dirty="0">
                <a:solidFill>
                  <a:srgbClr val="FF0000"/>
                </a:solidFill>
              </a:rPr>
              <a:t> </a:t>
            </a:r>
            <a:r>
              <a:rPr lang="en-US" dirty="0" err="1">
                <a:solidFill>
                  <a:srgbClr val="FF0000"/>
                </a:solidFill>
              </a:rPr>
              <a:t>gọn</a:t>
            </a:r>
            <a:r>
              <a:rPr lang="en-US" dirty="0">
                <a:solidFill>
                  <a:srgbClr val="FF0000"/>
                </a:solidFill>
              </a:rPr>
              <a:t>, </a:t>
            </a:r>
            <a:r>
              <a:rPr lang="en-US" dirty="0" err="1">
                <a:solidFill>
                  <a:srgbClr val="FF0000"/>
                </a:solidFill>
              </a:rPr>
              <a:t>làm</a:t>
            </a:r>
            <a:r>
              <a:rPr lang="en-US" dirty="0">
                <a:solidFill>
                  <a:srgbClr val="FF0000"/>
                </a:solidFill>
              </a:rPr>
              <a:t> </a:t>
            </a:r>
            <a:r>
              <a:rPr lang="en-US" dirty="0" err="1">
                <a:solidFill>
                  <a:srgbClr val="FF0000"/>
                </a:solidFill>
              </a:rPr>
              <a:t>nổi</a:t>
            </a:r>
            <a:r>
              <a:rPr lang="en-US" dirty="0">
                <a:solidFill>
                  <a:srgbClr val="FF0000"/>
                </a:solidFill>
              </a:rPr>
              <a:t> </a:t>
            </a:r>
            <a:r>
              <a:rPr lang="en-US" dirty="0" err="1">
                <a:solidFill>
                  <a:srgbClr val="FF0000"/>
                </a:solidFill>
              </a:rPr>
              <a:t>bật</a:t>
            </a:r>
            <a:r>
              <a:rPr lang="en-US" dirty="0">
                <a:solidFill>
                  <a:srgbClr val="FF0000"/>
                </a:solidFill>
              </a:rPr>
              <a:t> </a:t>
            </a:r>
            <a:r>
              <a:rPr lang="en-US" dirty="0" err="1">
                <a:solidFill>
                  <a:srgbClr val="FF0000"/>
                </a:solidFill>
              </a:rPr>
              <a:t>các</a:t>
            </a:r>
            <a:r>
              <a:rPr lang="en-US" dirty="0">
                <a:solidFill>
                  <a:srgbClr val="FF0000"/>
                </a:solidFill>
              </a:rPr>
              <a:t> </a:t>
            </a:r>
            <a:r>
              <a:rPr lang="en-US" dirty="0" err="1">
                <a:solidFill>
                  <a:srgbClr val="FF0000"/>
                </a:solidFill>
              </a:rPr>
              <a:t>điểm</a:t>
            </a:r>
            <a:r>
              <a:rPr lang="en-US" dirty="0">
                <a:solidFill>
                  <a:srgbClr val="FF0000"/>
                </a:solidFill>
              </a:rPr>
              <a:t> </a:t>
            </a:r>
            <a:r>
              <a:rPr lang="en-US" dirty="0" err="1">
                <a:solidFill>
                  <a:srgbClr val="FF0000"/>
                </a:solidFill>
              </a:rPr>
              <a:t>mấu</a:t>
            </a:r>
            <a:r>
              <a:rPr lang="en-US" dirty="0">
                <a:solidFill>
                  <a:srgbClr val="FF0000"/>
                </a:solidFill>
              </a:rPr>
              <a:t> </a:t>
            </a:r>
            <a:r>
              <a:rPr lang="en-US" dirty="0" err="1">
                <a:solidFill>
                  <a:srgbClr val="FF0000"/>
                </a:solidFill>
              </a:rPr>
              <a:t>chốt</a:t>
            </a:r>
            <a:r>
              <a:rPr lang="en-US" dirty="0">
                <a:solidFill>
                  <a:srgbClr val="FF0000"/>
                </a:solidFill>
              </a:rPr>
              <a:t> </a:t>
            </a:r>
            <a:r>
              <a:rPr lang="en-US" dirty="0" err="1">
                <a:solidFill>
                  <a:srgbClr val="FF0000"/>
                </a:solidFill>
              </a:rPr>
              <a:t>bằng</a:t>
            </a:r>
            <a:r>
              <a:rPr lang="en-US" dirty="0">
                <a:solidFill>
                  <a:srgbClr val="FF0000"/>
                </a:solidFill>
              </a:rPr>
              <a:t> </a:t>
            </a:r>
            <a:r>
              <a:rPr lang="en-US" dirty="0" err="1">
                <a:solidFill>
                  <a:srgbClr val="FF0000"/>
                </a:solidFill>
              </a:rPr>
              <a:t>cách</a:t>
            </a:r>
            <a:r>
              <a:rPr lang="en-US" dirty="0">
                <a:solidFill>
                  <a:srgbClr val="FF0000"/>
                </a:solidFill>
              </a:rPr>
              <a:t> in </a:t>
            </a:r>
            <a:r>
              <a:rPr lang="en-US" dirty="0" err="1">
                <a:solidFill>
                  <a:srgbClr val="FF0000"/>
                </a:solidFill>
              </a:rPr>
              <a:t>đậm</a:t>
            </a:r>
            <a:r>
              <a:rPr lang="en-US" dirty="0">
                <a:solidFill>
                  <a:srgbClr val="FF0000"/>
                </a:solidFill>
              </a:rPr>
              <a:t>, </a:t>
            </a:r>
            <a:r>
              <a:rPr lang="en-US" dirty="0" err="1">
                <a:solidFill>
                  <a:srgbClr val="FF0000"/>
                </a:solidFill>
              </a:rPr>
              <a:t>tô</a:t>
            </a:r>
            <a:r>
              <a:rPr lang="en-US" dirty="0">
                <a:solidFill>
                  <a:srgbClr val="FF0000"/>
                </a:solidFill>
              </a:rPr>
              <a:t> </a:t>
            </a:r>
            <a:r>
              <a:rPr lang="en-US" dirty="0" err="1">
                <a:solidFill>
                  <a:srgbClr val="FF0000"/>
                </a:solidFill>
              </a:rPr>
              <a:t>màu</a:t>
            </a:r>
            <a:r>
              <a:rPr lang="en-US" dirty="0">
                <a:solidFill>
                  <a:srgbClr val="FF0000"/>
                </a:solidFill>
              </a:rPr>
              <a:t>, </a:t>
            </a:r>
            <a:r>
              <a:rPr lang="en-US" dirty="0" err="1">
                <a:solidFill>
                  <a:srgbClr val="FF0000"/>
                </a:solidFill>
              </a:rPr>
              <a:t>gạch</a:t>
            </a:r>
            <a:r>
              <a:rPr lang="en-US" dirty="0">
                <a:solidFill>
                  <a:srgbClr val="FF0000"/>
                </a:solidFill>
              </a:rPr>
              <a:t> </a:t>
            </a:r>
            <a:r>
              <a:rPr lang="en-US" dirty="0" err="1">
                <a:solidFill>
                  <a:srgbClr val="FF0000"/>
                </a:solidFill>
              </a:rPr>
              <a:t>chân</a:t>
            </a:r>
            <a:r>
              <a:rPr lang="en-US" dirty="0">
                <a:solidFill>
                  <a:srgbClr val="FF0000"/>
                </a:solidFill>
              </a:rPr>
              <a:t>…. </a:t>
            </a:r>
            <a:r>
              <a:rPr lang="en-US" dirty="0" err="1">
                <a:solidFill>
                  <a:srgbClr val="FF0000"/>
                </a:solidFill>
              </a:rPr>
              <a:t>Các</a:t>
            </a:r>
            <a:r>
              <a:rPr lang="en-US" dirty="0">
                <a:solidFill>
                  <a:srgbClr val="FF0000"/>
                </a:solidFill>
              </a:rPr>
              <a:t> ý </a:t>
            </a:r>
            <a:r>
              <a:rPr lang="en-US" dirty="0" err="1">
                <a:solidFill>
                  <a:srgbClr val="FF0000"/>
                </a:solidFill>
              </a:rPr>
              <a:t>riêng</a:t>
            </a:r>
            <a:r>
              <a:rPr lang="en-US" dirty="0">
                <a:solidFill>
                  <a:srgbClr val="FF0000"/>
                </a:solidFill>
              </a:rPr>
              <a:t> </a:t>
            </a:r>
            <a:r>
              <a:rPr lang="en-US" dirty="0" err="1">
                <a:solidFill>
                  <a:srgbClr val="FF0000"/>
                </a:solidFill>
              </a:rPr>
              <a:t>biệt</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xuống</a:t>
            </a:r>
            <a:r>
              <a:rPr lang="en-US" dirty="0">
                <a:solidFill>
                  <a:srgbClr val="FF0000"/>
                </a:solidFill>
              </a:rPr>
              <a:t> </a:t>
            </a:r>
            <a:r>
              <a:rPr lang="en-US" dirty="0" err="1">
                <a:solidFill>
                  <a:srgbClr val="FF0000"/>
                </a:solidFill>
              </a:rPr>
              <a:t>dòng</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thứ</a:t>
            </a:r>
            <a:r>
              <a:rPr lang="en-US" dirty="0">
                <a:solidFill>
                  <a:srgbClr val="FF0000"/>
                </a:solidFill>
              </a:rPr>
              <a:t> </a:t>
            </a:r>
            <a:r>
              <a:rPr lang="en-US" dirty="0" err="1">
                <a:solidFill>
                  <a:srgbClr val="FF0000"/>
                </a:solidFill>
              </a:rPr>
              <a:t>tự</a:t>
            </a:r>
            <a:endParaRPr lang="en-US" dirty="0">
              <a:solidFill>
                <a:srgbClr val="FF0000"/>
              </a:solidFill>
            </a:endParaRPr>
          </a:p>
        </p:txBody>
      </p:sp>
    </p:spTree>
    <p:extLst>
      <p:ext uri="{BB962C8B-B14F-4D97-AF65-F5344CB8AC3E}">
        <p14:creationId xmlns:p14="http://schemas.microsoft.com/office/powerpoint/2010/main" val="37961413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a:t>File </a:t>
            </a:r>
            <a:r>
              <a:rPr lang="en-US" dirty="0" err="1"/>
              <a:t>đính</a:t>
            </a:r>
            <a:r>
              <a:rPr lang="en-US" dirty="0"/>
              <a:t> </a:t>
            </a:r>
            <a:r>
              <a:rPr lang="en-US" dirty="0" err="1"/>
              <a:t>kèm</a:t>
            </a:r>
            <a:r>
              <a:rPr lang="en-US" dirty="0"/>
              <a:t> </a:t>
            </a:r>
            <a:r>
              <a:rPr lang="en-US" dirty="0" err="1"/>
              <a:t>cần</a:t>
            </a:r>
            <a:r>
              <a:rPr lang="en-US" dirty="0"/>
              <a:t> </a:t>
            </a:r>
            <a:r>
              <a:rPr lang="en-US" dirty="0" err="1"/>
              <a:t>rõ</a:t>
            </a:r>
            <a:r>
              <a:rPr lang="en-US" dirty="0"/>
              <a:t> </a:t>
            </a:r>
            <a:r>
              <a:rPr lang="en-US" dirty="0" err="1"/>
              <a:t>ràng</a:t>
            </a:r>
            <a:r>
              <a:rPr lang="en-US" dirty="0"/>
              <a:t>, </a:t>
            </a:r>
            <a:r>
              <a:rPr lang="en-US" dirty="0" err="1"/>
              <a:t>bố</a:t>
            </a:r>
            <a:r>
              <a:rPr lang="en-US" dirty="0"/>
              <a:t> </a:t>
            </a:r>
            <a:r>
              <a:rPr lang="en-US" dirty="0" err="1"/>
              <a:t>trí</a:t>
            </a:r>
            <a:r>
              <a:rPr lang="en-US" dirty="0"/>
              <a:t> </a:t>
            </a:r>
            <a:r>
              <a:rPr lang="en-US" dirty="0" err="1"/>
              <a:t>theo</a:t>
            </a:r>
            <a:r>
              <a:rPr lang="en-US" dirty="0"/>
              <a:t> </a:t>
            </a:r>
            <a:r>
              <a:rPr lang="en-US" dirty="0" err="1"/>
              <a:t>trình</a:t>
            </a:r>
            <a:r>
              <a:rPr lang="en-US" dirty="0"/>
              <a:t> </a:t>
            </a:r>
            <a:r>
              <a:rPr lang="en-US" dirty="0" err="1"/>
              <a:t>tự</a:t>
            </a:r>
            <a:r>
              <a:rPr lang="en-US" dirty="0"/>
              <a:t> </a:t>
            </a:r>
            <a:r>
              <a:rPr lang="en-US" dirty="0" err="1"/>
              <a:t>thời</a:t>
            </a:r>
            <a:r>
              <a:rPr lang="en-US" dirty="0"/>
              <a:t> </a:t>
            </a:r>
            <a:r>
              <a:rPr lang="en-US" dirty="0" err="1"/>
              <a:t>gian</a:t>
            </a:r>
            <a:r>
              <a:rPr lang="en-US" dirty="0"/>
              <a:t>, </a:t>
            </a:r>
            <a:r>
              <a:rPr lang="en-US" dirty="0" err="1"/>
              <a:t>tránh</a:t>
            </a:r>
            <a:r>
              <a:rPr lang="en-US" dirty="0"/>
              <a:t> </a:t>
            </a:r>
            <a:r>
              <a:rPr lang="en-US" dirty="0" err="1"/>
              <a:t>gửi</a:t>
            </a:r>
            <a:r>
              <a:rPr lang="en-US" dirty="0"/>
              <a:t> </a:t>
            </a:r>
            <a:r>
              <a:rPr lang="en-US" dirty="0" err="1"/>
              <a:t>nhầm</a:t>
            </a:r>
            <a:r>
              <a:rPr lang="en-US" dirty="0"/>
              <a:t> file </a:t>
            </a:r>
            <a:r>
              <a:rPr lang="en-US" dirty="0" err="1"/>
              <a:t>cho</a:t>
            </a:r>
            <a:r>
              <a:rPr lang="en-US" dirty="0"/>
              <a:t> </a:t>
            </a:r>
            <a:r>
              <a:rPr lang="en-US" dirty="0" err="1"/>
              <a:t>khách</a:t>
            </a:r>
            <a:r>
              <a:rPr lang="en-US" dirty="0"/>
              <a:t> </a:t>
            </a:r>
            <a:r>
              <a:rPr lang="en-US" dirty="0" err="1"/>
              <a:t>hàng</a:t>
            </a:r>
            <a:r>
              <a:rPr lang="en-US" dirty="0"/>
              <a:t>. </a:t>
            </a:r>
            <a:r>
              <a:rPr lang="en-US" dirty="0" err="1"/>
              <a:t>Tên</a:t>
            </a:r>
            <a:r>
              <a:rPr lang="en-US" dirty="0"/>
              <a:t> file </a:t>
            </a:r>
            <a:r>
              <a:rPr lang="en-US" dirty="0" err="1"/>
              <a:t>bằng</a:t>
            </a:r>
            <a:r>
              <a:rPr lang="en-US" dirty="0"/>
              <a:t> </a:t>
            </a:r>
            <a:r>
              <a:rPr lang="en-US" dirty="0" err="1">
                <a:solidFill>
                  <a:srgbClr val="FF0000"/>
                </a:solidFill>
              </a:rPr>
              <a:t>Tiếng</a:t>
            </a:r>
            <a:r>
              <a:rPr lang="en-US" dirty="0">
                <a:solidFill>
                  <a:srgbClr val="FF0000"/>
                </a:solidFill>
              </a:rPr>
              <a:t> </a:t>
            </a:r>
            <a:r>
              <a:rPr lang="en-US" dirty="0" err="1" smtClean="0">
                <a:solidFill>
                  <a:srgbClr val="FF0000"/>
                </a:solidFill>
              </a:rPr>
              <a:t>Việt</a:t>
            </a:r>
            <a:r>
              <a:rPr lang="en-US" dirty="0" smtClean="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không</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bỏ</a:t>
            </a:r>
            <a:r>
              <a:rPr lang="en-US" dirty="0">
                <a:solidFill>
                  <a:srgbClr val="FF0000"/>
                </a:solidFill>
              </a:rPr>
              <a:t> </a:t>
            </a:r>
            <a:r>
              <a:rPr lang="en-US" dirty="0" err="1" smtClean="0">
                <a:solidFill>
                  <a:srgbClr val="FF0000"/>
                </a:solidFill>
              </a:rPr>
              <a:t>dấu</a:t>
            </a:r>
            <a:endParaRPr lang="en-US" dirty="0" smtClean="0">
              <a:solidFill>
                <a:srgbClr val="FF0000"/>
              </a:solidFill>
            </a:endParaRPr>
          </a:p>
          <a:p>
            <a:r>
              <a:rPr lang="en-US" dirty="0" err="1"/>
              <a:t>Chú</a:t>
            </a:r>
            <a:r>
              <a:rPr lang="en-US" dirty="0"/>
              <a:t> ý </a:t>
            </a:r>
            <a:r>
              <a:rPr lang="en-US" dirty="0" err="1"/>
              <a:t>lỗi</a:t>
            </a:r>
            <a:r>
              <a:rPr lang="en-US" dirty="0"/>
              <a:t> </a:t>
            </a:r>
            <a:r>
              <a:rPr lang="en-US" dirty="0" err="1"/>
              <a:t>chính</a:t>
            </a:r>
            <a:r>
              <a:rPr lang="en-US" dirty="0"/>
              <a:t> </a:t>
            </a:r>
            <a:r>
              <a:rPr lang="en-US" dirty="0" err="1"/>
              <a:t>tả</a:t>
            </a:r>
            <a:r>
              <a:rPr lang="en-US" dirty="0"/>
              <a:t>, </a:t>
            </a:r>
            <a:r>
              <a:rPr lang="en-US" dirty="0" err="1"/>
              <a:t>dấu</a:t>
            </a:r>
            <a:r>
              <a:rPr lang="en-US" dirty="0"/>
              <a:t> </a:t>
            </a:r>
            <a:r>
              <a:rPr lang="en-US" dirty="0" err="1"/>
              <a:t>chấm</a:t>
            </a:r>
            <a:r>
              <a:rPr lang="en-US" dirty="0"/>
              <a:t> </a:t>
            </a:r>
            <a:r>
              <a:rPr lang="en-US" dirty="0" err="1"/>
              <a:t>câu</a:t>
            </a:r>
            <a:r>
              <a:rPr lang="en-US" dirty="0"/>
              <a:t>, </a:t>
            </a:r>
            <a:r>
              <a:rPr lang="en-US" dirty="0" err="1"/>
              <a:t>ngữ</a:t>
            </a:r>
            <a:r>
              <a:rPr lang="en-US" dirty="0"/>
              <a:t> </a:t>
            </a:r>
            <a:r>
              <a:rPr lang="en-US" dirty="0" err="1"/>
              <a:t>pháp</a:t>
            </a:r>
            <a:r>
              <a:rPr lang="en-US" dirty="0"/>
              <a:t>, </a:t>
            </a:r>
            <a:r>
              <a:rPr lang="en-US" dirty="0" err="1"/>
              <a:t>hình</a:t>
            </a:r>
            <a:r>
              <a:rPr lang="en-US" dirty="0"/>
              <a:t> </a:t>
            </a:r>
            <a:r>
              <a:rPr lang="en-US" dirty="0" err="1"/>
              <a:t>thức</a:t>
            </a:r>
            <a:r>
              <a:rPr lang="en-US" dirty="0"/>
              <a:t> email. </a:t>
            </a:r>
            <a:r>
              <a:rPr lang="en-US" dirty="0" err="1"/>
              <a:t>Nên</a:t>
            </a:r>
            <a:r>
              <a:rPr lang="en-US" dirty="0"/>
              <a:t> </a:t>
            </a:r>
            <a:r>
              <a:rPr lang="en-US" dirty="0" err="1"/>
              <a:t>đọc</a:t>
            </a:r>
            <a:r>
              <a:rPr lang="en-US" dirty="0"/>
              <a:t> </a:t>
            </a:r>
            <a:r>
              <a:rPr lang="en-US" dirty="0" err="1"/>
              <a:t>thật</a:t>
            </a:r>
            <a:r>
              <a:rPr lang="en-US" dirty="0"/>
              <a:t> </a:t>
            </a:r>
            <a:r>
              <a:rPr lang="en-US" dirty="0" err="1"/>
              <a:t>kỹ</a:t>
            </a:r>
            <a:r>
              <a:rPr lang="en-US" dirty="0"/>
              <a:t> email </a:t>
            </a:r>
            <a:r>
              <a:rPr lang="en-US" dirty="0" err="1"/>
              <a:t>và</a:t>
            </a:r>
            <a:r>
              <a:rPr lang="en-US" dirty="0"/>
              <a:t> file </a:t>
            </a:r>
            <a:r>
              <a:rPr lang="en-US" dirty="0" err="1"/>
              <a:t>đính</a:t>
            </a:r>
            <a:r>
              <a:rPr lang="en-US" dirty="0"/>
              <a:t> </a:t>
            </a:r>
            <a:r>
              <a:rPr lang="en-US" dirty="0" err="1"/>
              <a:t>kèm</a:t>
            </a:r>
            <a:r>
              <a:rPr lang="en-US" dirty="0"/>
              <a:t> </a:t>
            </a:r>
            <a:r>
              <a:rPr lang="en-US" dirty="0" err="1"/>
              <a:t>rồi</a:t>
            </a:r>
            <a:r>
              <a:rPr lang="en-US" dirty="0"/>
              <a:t> </a:t>
            </a:r>
            <a:r>
              <a:rPr lang="en-US" dirty="0" err="1"/>
              <a:t>mới</a:t>
            </a:r>
            <a:r>
              <a:rPr lang="en-US" dirty="0"/>
              <a:t> </a:t>
            </a:r>
            <a:r>
              <a:rPr lang="en-US" dirty="0" err="1" smtClean="0"/>
              <a:t>gửi</a:t>
            </a:r>
            <a:endParaRPr lang="en-US" dirty="0" smtClean="0"/>
          </a:p>
          <a:p>
            <a:endParaRPr lang="en-US" dirty="0"/>
          </a:p>
        </p:txBody>
      </p:sp>
    </p:spTree>
    <p:extLst>
      <p:ext uri="{BB962C8B-B14F-4D97-AF65-F5344CB8AC3E}">
        <p14:creationId xmlns:p14="http://schemas.microsoft.com/office/powerpoint/2010/main" val="5446578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Không</a:t>
            </a:r>
            <a:r>
              <a:rPr lang="en-US" dirty="0">
                <a:solidFill>
                  <a:srgbClr val="FF0000"/>
                </a:solidFill>
              </a:rPr>
              <a:t> </a:t>
            </a:r>
            <a:r>
              <a:rPr lang="en-US" dirty="0" err="1">
                <a:solidFill>
                  <a:srgbClr val="FF0000"/>
                </a:solidFill>
              </a:rPr>
              <a:t>dùng</a:t>
            </a:r>
            <a:r>
              <a:rPr lang="en-US" dirty="0">
                <a:solidFill>
                  <a:srgbClr val="FF0000"/>
                </a:solidFill>
              </a:rPr>
              <a:t> </a:t>
            </a:r>
            <a:r>
              <a:rPr lang="en-US" dirty="0" err="1">
                <a:solidFill>
                  <a:srgbClr val="FF0000"/>
                </a:solidFill>
              </a:rPr>
              <a:t>chữ</a:t>
            </a:r>
            <a:r>
              <a:rPr lang="en-US" dirty="0">
                <a:solidFill>
                  <a:srgbClr val="FF0000"/>
                </a:solidFill>
              </a:rPr>
              <a:t> </a:t>
            </a:r>
            <a:r>
              <a:rPr lang="en-US" dirty="0" err="1">
                <a:solidFill>
                  <a:srgbClr val="FF0000"/>
                </a:solidFill>
              </a:rPr>
              <a:t>viết</a:t>
            </a:r>
            <a:r>
              <a:rPr lang="en-US" dirty="0">
                <a:solidFill>
                  <a:srgbClr val="FF0000"/>
                </a:solidFill>
              </a:rPr>
              <a:t> </a:t>
            </a:r>
            <a:r>
              <a:rPr lang="en-US" dirty="0" err="1">
                <a:solidFill>
                  <a:srgbClr val="FF0000"/>
                </a:solidFill>
              </a:rPr>
              <a:t>hoa</a:t>
            </a:r>
            <a:r>
              <a:rPr lang="en-US" dirty="0">
                <a:solidFill>
                  <a:srgbClr val="FF0000"/>
                </a:solidFill>
              </a:rPr>
              <a:t> </a:t>
            </a:r>
            <a:r>
              <a:rPr lang="en-US" dirty="0" err="1">
                <a:solidFill>
                  <a:srgbClr val="FF0000"/>
                </a:solidFill>
              </a:rPr>
              <a:t>trong</a:t>
            </a:r>
            <a:r>
              <a:rPr lang="en-US" dirty="0">
                <a:solidFill>
                  <a:srgbClr val="FF0000"/>
                </a:solidFill>
              </a:rPr>
              <a:t> </a:t>
            </a:r>
            <a:r>
              <a:rPr lang="en-US" dirty="0" err="1">
                <a:solidFill>
                  <a:srgbClr val="FF0000"/>
                </a:solidFill>
              </a:rPr>
              <a:t>toàn</a:t>
            </a:r>
            <a:r>
              <a:rPr lang="en-US" dirty="0">
                <a:solidFill>
                  <a:srgbClr val="FF0000"/>
                </a:solidFill>
              </a:rPr>
              <a:t> </a:t>
            </a:r>
            <a:r>
              <a:rPr lang="en-US" dirty="0" err="1">
                <a:solidFill>
                  <a:srgbClr val="FF0000"/>
                </a:solidFill>
              </a:rPr>
              <a:t>bộ</a:t>
            </a:r>
            <a:r>
              <a:rPr lang="en-US" dirty="0">
                <a:solidFill>
                  <a:srgbClr val="FF0000"/>
                </a:solidFill>
              </a:rPr>
              <a:t> email</a:t>
            </a:r>
            <a:r>
              <a:rPr lang="en-US" dirty="0"/>
              <a:t>, </a:t>
            </a:r>
            <a:r>
              <a:rPr lang="en-US" dirty="0" err="1"/>
              <a:t>hạn</a:t>
            </a:r>
            <a:r>
              <a:rPr lang="en-US" dirty="0"/>
              <a:t> </a:t>
            </a:r>
            <a:r>
              <a:rPr lang="en-US" dirty="0" err="1"/>
              <a:t>chế</a:t>
            </a:r>
            <a:r>
              <a:rPr lang="en-US" dirty="0"/>
              <a:t> </a:t>
            </a:r>
            <a:r>
              <a:rPr lang="en-US" dirty="0" err="1"/>
              <a:t>dùng</a:t>
            </a:r>
            <a:r>
              <a:rPr lang="en-US" dirty="0"/>
              <a:t> </a:t>
            </a:r>
            <a:r>
              <a:rPr lang="en-US" dirty="0" err="1"/>
              <a:t>từ</a:t>
            </a:r>
            <a:r>
              <a:rPr lang="en-US" dirty="0"/>
              <a:t> </a:t>
            </a:r>
            <a:r>
              <a:rPr lang="en-US" dirty="0" err="1"/>
              <a:t>viết</a:t>
            </a:r>
            <a:r>
              <a:rPr lang="en-US" dirty="0"/>
              <a:t> </a:t>
            </a:r>
            <a:r>
              <a:rPr lang="en-US" dirty="0" err="1"/>
              <a:t>tắt</a:t>
            </a:r>
            <a:endParaRPr lang="en-US" dirty="0"/>
          </a:p>
          <a:p>
            <a:r>
              <a:rPr lang="en-US" dirty="0" err="1"/>
              <a:t>Nên</a:t>
            </a:r>
            <a:r>
              <a:rPr lang="en-US" dirty="0"/>
              <a:t> </a:t>
            </a:r>
            <a:r>
              <a:rPr lang="en-US" dirty="0" err="1"/>
              <a:t>dùng</a:t>
            </a:r>
            <a:r>
              <a:rPr lang="en-US" dirty="0"/>
              <a:t> </a:t>
            </a:r>
            <a:r>
              <a:rPr lang="en-US" dirty="0" err="1"/>
              <a:t>các</a:t>
            </a:r>
            <a:r>
              <a:rPr lang="en-US" dirty="0"/>
              <a:t> font </a:t>
            </a:r>
            <a:r>
              <a:rPr lang="en-US" dirty="0" err="1"/>
              <a:t>chữ</a:t>
            </a:r>
            <a:r>
              <a:rPr lang="en-US" dirty="0"/>
              <a:t> </a:t>
            </a:r>
            <a:r>
              <a:rPr lang="en-US" dirty="0" err="1"/>
              <a:t>thông</a:t>
            </a:r>
            <a:r>
              <a:rPr lang="en-US" dirty="0"/>
              <a:t> </a:t>
            </a:r>
            <a:r>
              <a:rPr lang="en-US" dirty="0" err="1"/>
              <a:t>dụng</a:t>
            </a:r>
            <a:r>
              <a:rPr lang="en-US" dirty="0"/>
              <a:t>: Times new roman, Arial </a:t>
            </a:r>
          </a:p>
          <a:p>
            <a:r>
              <a:rPr lang="en-US" dirty="0" err="1" smtClean="0"/>
              <a:t>Phần</a:t>
            </a:r>
            <a:r>
              <a:rPr lang="en-US" dirty="0" smtClean="0"/>
              <a:t> </a:t>
            </a:r>
            <a:r>
              <a:rPr lang="en-US" dirty="0" err="1"/>
              <a:t>chữ</a:t>
            </a:r>
            <a:r>
              <a:rPr lang="en-US" dirty="0"/>
              <a:t> </a:t>
            </a:r>
            <a:r>
              <a:rPr lang="en-US" dirty="0" err="1"/>
              <a:t>ký</a:t>
            </a:r>
            <a:r>
              <a:rPr lang="en-US" dirty="0"/>
              <a:t> </a:t>
            </a:r>
            <a:r>
              <a:rPr lang="en-US" dirty="0" err="1"/>
              <a:t>thư</a:t>
            </a:r>
            <a:r>
              <a:rPr lang="en-US" dirty="0"/>
              <a:t>: </a:t>
            </a:r>
            <a:r>
              <a:rPr lang="en-US" dirty="0" err="1"/>
              <a:t>nếu</a:t>
            </a:r>
            <a:r>
              <a:rPr lang="en-US" dirty="0"/>
              <a:t> </a:t>
            </a:r>
            <a:r>
              <a:rPr lang="en-US" dirty="0" err="1"/>
              <a:t>là</a:t>
            </a:r>
            <a:r>
              <a:rPr lang="en-US" dirty="0"/>
              <a:t> </a:t>
            </a:r>
            <a:r>
              <a:rPr lang="en-US" dirty="0" err="1"/>
              <a:t>lần</a:t>
            </a:r>
            <a:r>
              <a:rPr lang="en-US" dirty="0"/>
              <a:t> </a:t>
            </a:r>
            <a:r>
              <a:rPr lang="en-US" dirty="0" err="1"/>
              <a:t>đầu</a:t>
            </a:r>
            <a:r>
              <a:rPr lang="en-US" dirty="0"/>
              <a:t> </a:t>
            </a:r>
            <a:r>
              <a:rPr lang="en-US" dirty="0" err="1"/>
              <a:t>giao</a:t>
            </a:r>
            <a:r>
              <a:rPr lang="en-US" dirty="0"/>
              <a:t> </a:t>
            </a:r>
            <a:r>
              <a:rPr lang="en-US" dirty="0" err="1"/>
              <a:t>dịch</a:t>
            </a:r>
            <a:r>
              <a:rPr lang="en-US" dirty="0"/>
              <a:t> </a:t>
            </a:r>
            <a:r>
              <a:rPr lang="en-US" dirty="0" err="1"/>
              <a:t>nên</a:t>
            </a:r>
            <a:r>
              <a:rPr lang="en-US" dirty="0"/>
              <a:t> </a:t>
            </a:r>
            <a:r>
              <a:rPr lang="en-US" dirty="0" err="1"/>
              <a:t>để</a:t>
            </a:r>
            <a:r>
              <a:rPr lang="en-US" dirty="0"/>
              <a:t> </a:t>
            </a:r>
            <a:r>
              <a:rPr lang="en-US" dirty="0" err="1"/>
              <a:t>đầy</a:t>
            </a:r>
            <a:r>
              <a:rPr lang="en-US" dirty="0"/>
              <a:t> </a:t>
            </a:r>
            <a:r>
              <a:rPr lang="en-US" dirty="0" err="1"/>
              <a:t>đủ</a:t>
            </a:r>
            <a:r>
              <a:rPr lang="en-US" dirty="0"/>
              <a:t> </a:t>
            </a:r>
            <a:r>
              <a:rPr lang="en-US" dirty="0" err="1"/>
              <a:t>thông</a:t>
            </a:r>
            <a:r>
              <a:rPr lang="en-US" dirty="0"/>
              <a:t> tin </a:t>
            </a:r>
            <a:r>
              <a:rPr lang="en-US" dirty="0" err="1"/>
              <a:t>như</a:t>
            </a:r>
            <a:r>
              <a:rPr lang="en-US" dirty="0"/>
              <a:t>: </a:t>
            </a:r>
            <a:r>
              <a:rPr lang="en-US" dirty="0" err="1">
                <a:solidFill>
                  <a:srgbClr val="FF0000"/>
                </a:solidFill>
              </a:rPr>
              <a:t>Tên</a:t>
            </a:r>
            <a:r>
              <a:rPr lang="en-US" dirty="0">
                <a:solidFill>
                  <a:srgbClr val="FF0000"/>
                </a:solidFill>
              </a:rPr>
              <a:t>, </a:t>
            </a:r>
            <a:r>
              <a:rPr lang="en-US" dirty="0" err="1">
                <a:solidFill>
                  <a:srgbClr val="FF0000"/>
                </a:solidFill>
              </a:rPr>
              <a:t>chức</a:t>
            </a:r>
            <a:r>
              <a:rPr lang="en-US" dirty="0">
                <a:solidFill>
                  <a:srgbClr val="FF0000"/>
                </a:solidFill>
              </a:rPr>
              <a:t> </a:t>
            </a:r>
            <a:r>
              <a:rPr lang="en-US" dirty="0" err="1">
                <a:solidFill>
                  <a:srgbClr val="FF0000"/>
                </a:solidFill>
              </a:rPr>
              <a:t>danh</a:t>
            </a:r>
            <a:r>
              <a:rPr lang="en-US" dirty="0">
                <a:solidFill>
                  <a:srgbClr val="FF0000"/>
                </a:solidFill>
              </a:rPr>
              <a:t>, </a:t>
            </a:r>
            <a:r>
              <a:rPr lang="en-US" dirty="0" err="1">
                <a:solidFill>
                  <a:srgbClr val="FF0000"/>
                </a:solidFill>
              </a:rPr>
              <a:t>bộ</a:t>
            </a:r>
            <a:r>
              <a:rPr lang="en-US" dirty="0">
                <a:solidFill>
                  <a:srgbClr val="FF0000"/>
                </a:solidFill>
              </a:rPr>
              <a:t> </a:t>
            </a:r>
            <a:r>
              <a:rPr lang="en-US" dirty="0" err="1">
                <a:solidFill>
                  <a:srgbClr val="FF0000"/>
                </a:solidFill>
              </a:rPr>
              <a:t>phận</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điện</a:t>
            </a:r>
            <a:r>
              <a:rPr lang="en-US" dirty="0">
                <a:solidFill>
                  <a:srgbClr val="FF0000"/>
                </a:solidFill>
              </a:rPr>
              <a:t> </a:t>
            </a:r>
            <a:r>
              <a:rPr lang="en-US" dirty="0" err="1" smtClean="0">
                <a:solidFill>
                  <a:srgbClr val="FF0000"/>
                </a:solidFill>
              </a:rPr>
              <a:t>thoại</a:t>
            </a:r>
            <a:endParaRPr lang="en-US" dirty="0" smtClean="0">
              <a:solidFill>
                <a:srgbClr val="FF0000"/>
              </a:solidFill>
            </a:endParaRPr>
          </a:p>
        </p:txBody>
      </p:sp>
    </p:spTree>
    <p:extLst>
      <p:ext uri="{BB962C8B-B14F-4D97-AF65-F5344CB8AC3E}">
        <p14:creationId xmlns:p14="http://schemas.microsoft.com/office/powerpoint/2010/main" val="17429898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smtClean="0"/>
              <a:t>Trả</a:t>
            </a:r>
            <a:r>
              <a:rPr lang="en-US" dirty="0" smtClean="0"/>
              <a:t> </a:t>
            </a:r>
            <a:r>
              <a:rPr lang="en-US" dirty="0" err="1"/>
              <a:t>lời</a:t>
            </a:r>
            <a:r>
              <a:rPr lang="en-US" dirty="0"/>
              <a:t> mail </a:t>
            </a:r>
            <a:r>
              <a:rPr lang="en-US" dirty="0" err="1"/>
              <a:t>càng</a:t>
            </a:r>
            <a:r>
              <a:rPr lang="en-US" dirty="0"/>
              <a:t> </a:t>
            </a:r>
            <a:r>
              <a:rPr lang="en-US" dirty="0" err="1"/>
              <a:t>sớm</a:t>
            </a:r>
            <a:r>
              <a:rPr lang="en-US" dirty="0"/>
              <a:t> </a:t>
            </a:r>
            <a:r>
              <a:rPr lang="en-US" dirty="0" err="1"/>
              <a:t>càng</a:t>
            </a:r>
            <a:r>
              <a:rPr lang="en-US" dirty="0"/>
              <a:t> </a:t>
            </a:r>
            <a:r>
              <a:rPr lang="en-US" dirty="0" err="1" smtClean="0"/>
              <a:t>tốt</a:t>
            </a:r>
            <a:endParaRPr lang="en-US" dirty="0" smtClean="0"/>
          </a:p>
          <a:p>
            <a:r>
              <a:rPr lang="en-US" dirty="0" err="1">
                <a:solidFill>
                  <a:srgbClr val="FF0000"/>
                </a:solidFill>
              </a:rPr>
              <a:t>Nếu</a:t>
            </a:r>
            <a:r>
              <a:rPr lang="en-US" dirty="0">
                <a:solidFill>
                  <a:srgbClr val="FF0000"/>
                </a:solidFill>
              </a:rPr>
              <a:t> mail </a:t>
            </a:r>
            <a:r>
              <a:rPr lang="en-US" dirty="0" err="1">
                <a:solidFill>
                  <a:srgbClr val="FF0000"/>
                </a:solidFill>
              </a:rPr>
              <a:t>không</a:t>
            </a:r>
            <a:r>
              <a:rPr lang="en-US" dirty="0">
                <a:solidFill>
                  <a:srgbClr val="FF0000"/>
                </a:solidFill>
              </a:rPr>
              <a:t> </a:t>
            </a:r>
            <a:r>
              <a:rPr lang="en-US" dirty="0" err="1">
                <a:solidFill>
                  <a:srgbClr val="FF0000"/>
                </a:solidFill>
              </a:rPr>
              <a:t>thực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khẩn</a:t>
            </a:r>
            <a:r>
              <a:rPr lang="en-US" dirty="0">
                <a:solidFill>
                  <a:srgbClr val="FF0000"/>
                </a:solidFill>
              </a:rPr>
              <a:t> </a:t>
            </a:r>
            <a:r>
              <a:rPr lang="en-US" dirty="0" err="1">
                <a:solidFill>
                  <a:srgbClr val="FF0000"/>
                </a:solidFill>
              </a:rPr>
              <a:t>cấp</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trọng</a:t>
            </a:r>
            <a:r>
              <a:rPr lang="en-US" dirty="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kiểu</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thư</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dấu</a:t>
            </a:r>
            <a:r>
              <a:rPr lang="en-US" dirty="0">
                <a:solidFill>
                  <a:srgbClr val="FF0000"/>
                </a:solidFill>
              </a:rPr>
              <a:t> Top urgent, important </a:t>
            </a:r>
            <a:r>
              <a:rPr lang="en-US" dirty="0" err="1">
                <a:solidFill>
                  <a:srgbClr val="FF0000"/>
                </a:solidFill>
              </a:rPr>
              <a:t>trong</a:t>
            </a:r>
            <a:r>
              <a:rPr lang="en-US" dirty="0">
                <a:solidFill>
                  <a:srgbClr val="FF0000"/>
                </a:solidFill>
              </a:rPr>
              <a:t> </a:t>
            </a:r>
            <a:r>
              <a:rPr lang="en-US" dirty="0" err="1">
                <a:solidFill>
                  <a:srgbClr val="FF0000"/>
                </a:solidFill>
              </a:rPr>
              <a:t>tiêu</a:t>
            </a:r>
            <a:r>
              <a:rPr lang="en-US" dirty="0">
                <a:solidFill>
                  <a:srgbClr val="FF0000"/>
                </a:solidFill>
              </a:rPr>
              <a:t> </a:t>
            </a:r>
            <a:r>
              <a:rPr lang="en-US" dirty="0" err="1">
                <a:solidFill>
                  <a:srgbClr val="FF0000"/>
                </a:solidFill>
              </a:rPr>
              <a:t>đề</a:t>
            </a:r>
            <a:r>
              <a:rPr lang="en-US" dirty="0">
                <a:solidFill>
                  <a:srgbClr val="FF0000"/>
                </a:solidFill>
              </a:rPr>
              <a:t> </a:t>
            </a:r>
            <a:r>
              <a:rPr lang="en-US" dirty="0" smtClean="0">
                <a:solidFill>
                  <a:srgbClr val="FF0000"/>
                </a:solidFill>
              </a:rPr>
              <a:t>mail</a:t>
            </a:r>
          </a:p>
          <a:p>
            <a:r>
              <a:rPr lang="en-US" dirty="0" err="1">
                <a:solidFill>
                  <a:srgbClr val="FF0000"/>
                </a:solidFill>
              </a:rPr>
              <a:t>Thư</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nên</a:t>
            </a:r>
            <a:r>
              <a:rPr lang="en-US" dirty="0">
                <a:solidFill>
                  <a:srgbClr val="FF0000"/>
                </a:solidFill>
              </a:rPr>
              <a:t> CC </a:t>
            </a:r>
            <a:r>
              <a:rPr lang="en-US" dirty="0" err="1">
                <a:solidFill>
                  <a:srgbClr val="FF0000"/>
                </a:solidFill>
              </a:rPr>
              <a:t>cho</a:t>
            </a:r>
            <a:r>
              <a:rPr lang="en-US" dirty="0">
                <a:solidFill>
                  <a:srgbClr val="FF0000"/>
                </a:solidFill>
              </a:rPr>
              <a:t> </a:t>
            </a:r>
            <a:r>
              <a:rPr lang="en-US" dirty="0" err="1">
                <a:solidFill>
                  <a:srgbClr val="FF0000"/>
                </a:solidFill>
              </a:rPr>
              <a:t>những</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có</a:t>
            </a:r>
            <a:r>
              <a:rPr lang="en-US" dirty="0">
                <a:solidFill>
                  <a:srgbClr val="FF0000"/>
                </a:solidFill>
              </a:rPr>
              <a:t> </a:t>
            </a:r>
            <a:r>
              <a:rPr lang="en-US" dirty="0" err="1">
                <a:solidFill>
                  <a:srgbClr val="FF0000"/>
                </a:solidFill>
              </a:rPr>
              <a:t>liên</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để</a:t>
            </a:r>
            <a:r>
              <a:rPr lang="en-US" dirty="0">
                <a:solidFill>
                  <a:srgbClr val="FF0000"/>
                </a:solidFill>
              </a:rPr>
              <a:t> </a:t>
            </a:r>
            <a:r>
              <a:rPr lang="en-US" dirty="0" err="1">
                <a:solidFill>
                  <a:srgbClr val="FF0000"/>
                </a:solidFill>
              </a:rPr>
              <a:t>họ</a:t>
            </a:r>
            <a:r>
              <a:rPr lang="en-US" dirty="0">
                <a:solidFill>
                  <a:srgbClr val="FF0000"/>
                </a:solidFill>
              </a:rPr>
              <a:t> </a:t>
            </a:r>
            <a:r>
              <a:rPr lang="en-US" dirty="0" err="1">
                <a:solidFill>
                  <a:srgbClr val="FF0000"/>
                </a:solidFill>
              </a:rPr>
              <a:t>theo</a:t>
            </a:r>
            <a:r>
              <a:rPr lang="en-US" dirty="0">
                <a:solidFill>
                  <a:srgbClr val="FF0000"/>
                </a:solidFill>
              </a:rPr>
              <a:t> </a:t>
            </a:r>
            <a:r>
              <a:rPr lang="en-US" dirty="0" err="1">
                <a:solidFill>
                  <a:srgbClr val="FF0000"/>
                </a:solidFill>
              </a:rPr>
              <a:t>dõi</a:t>
            </a:r>
            <a:r>
              <a:rPr lang="en-US" dirty="0">
                <a:solidFill>
                  <a:srgbClr val="FF0000"/>
                </a:solidFill>
              </a:rPr>
              <a:t> </a:t>
            </a:r>
            <a:r>
              <a:rPr lang="en-US" dirty="0" err="1">
                <a:solidFill>
                  <a:srgbClr val="FF0000"/>
                </a:solidFill>
              </a:rPr>
              <a:t>công</a:t>
            </a:r>
            <a:r>
              <a:rPr lang="en-US" dirty="0">
                <a:solidFill>
                  <a:srgbClr val="FF0000"/>
                </a:solidFill>
              </a:rPr>
              <a:t> </a:t>
            </a:r>
            <a:r>
              <a:rPr lang="en-US" dirty="0" err="1">
                <a:solidFill>
                  <a:srgbClr val="FF0000"/>
                </a:solidFill>
              </a:rPr>
              <a:t>việc</a:t>
            </a:r>
            <a:r>
              <a:rPr lang="en-US" dirty="0">
                <a:solidFill>
                  <a:srgbClr val="FF0000"/>
                </a:solidFill>
              </a:rPr>
              <a:t> </a:t>
            </a:r>
            <a:r>
              <a:rPr lang="en-US" dirty="0" err="1">
                <a:solidFill>
                  <a:srgbClr val="FF0000"/>
                </a:solidFill>
              </a:rPr>
              <a:t>chung</a:t>
            </a:r>
            <a:r>
              <a:rPr lang="en-US" dirty="0">
                <a:solidFill>
                  <a:srgbClr val="FF0000"/>
                </a:solidFill>
              </a:rPr>
              <a:t>, </a:t>
            </a:r>
            <a:r>
              <a:rPr lang="en-US" dirty="0" err="1">
                <a:solidFill>
                  <a:srgbClr val="FF0000"/>
                </a:solidFill>
              </a:rPr>
              <a:t>kiểm</a:t>
            </a:r>
            <a:r>
              <a:rPr lang="en-US" dirty="0">
                <a:solidFill>
                  <a:srgbClr val="FF0000"/>
                </a:solidFill>
              </a:rPr>
              <a:t> </a:t>
            </a:r>
            <a:r>
              <a:rPr lang="en-US" dirty="0" err="1">
                <a:solidFill>
                  <a:srgbClr val="FF0000"/>
                </a:solidFill>
              </a:rPr>
              <a:t>tra</a:t>
            </a:r>
            <a:r>
              <a:rPr lang="en-US" dirty="0">
                <a:solidFill>
                  <a:srgbClr val="FF0000"/>
                </a:solidFill>
              </a:rPr>
              <a:t> </a:t>
            </a:r>
            <a:r>
              <a:rPr lang="en-US" dirty="0" err="1">
                <a:solidFill>
                  <a:srgbClr val="FF0000"/>
                </a:solidFill>
              </a:rPr>
              <a:t>lẫn</a:t>
            </a:r>
            <a:r>
              <a:rPr lang="en-US" dirty="0">
                <a:solidFill>
                  <a:srgbClr val="FF0000"/>
                </a:solidFill>
              </a:rPr>
              <a:t> </a:t>
            </a:r>
            <a:r>
              <a:rPr lang="en-US" dirty="0" err="1">
                <a:solidFill>
                  <a:srgbClr val="FF0000"/>
                </a:solidFill>
              </a:rPr>
              <a:t>nhau</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sai</a:t>
            </a:r>
            <a:r>
              <a:rPr lang="en-US" dirty="0">
                <a:solidFill>
                  <a:srgbClr val="FF0000"/>
                </a:solidFill>
              </a:rPr>
              <a:t> </a:t>
            </a:r>
            <a:r>
              <a:rPr lang="en-US" dirty="0" err="1">
                <a:solidFill>
                  <a:srgbClr val="FF0000"/>
                </a:solidFill>
              </a:rPr>
              <a:t>sót</a:t>
            </a:r>
            <a:endParaRPr lang="en-US" dirty="0">
              <a:solidFill>
                <a:srgbClr val="FF0000"/>
              </a:solidFill>
            </a:endParaRPr>
          </a:p>
        </p:txBody>
      </p:sp>
    </p:spTree>
    <p:extLst>
      <p:ext uri="{BB962C8B-B14F-4D97-AF65-F5344CB8AC3E}">
        <p14:creationId xmlns:p14="http://schemas.microsoft.com/office/powerpoint/2010/main" val="3374971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1295400"/>
            <a:ext cx="8229600" cy="4525963"/>
          </a:xfrm>
        </p:spPr>
        <p:txBody>
          <a:bodyPr/>
          <a:lstStyle/>
          <a:p>
            <a:pPr marL="0" indent="0">
              <a:buNone/>
            </a:pPr>
            <a:r>
              <a:rPr lang="en-US" sz="2800" dirty="0"/>
              <a:t>- Subject (</a:t>
            </a:r>
            <a:r>
              <a:rPr lang="en-US" sz="2800" dirty="0" err="1"/>
              <a:t>tiêu</a:t>
            </a:r>
            <a:r>
              <a:rPr lang="en-US" sz="2800" dirty="0"/>
              <a:t> </a:t>
            </a:r>
            <a:r>
              <a:rPr lang="en-US" sz="2800" dirty="0" err="1"/>
              <a:t>đề</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biết</a:t>
            </a:r>
            <a:r>
              <a:rPr lang="en-US" sz="2800" dirty="0"/>
              <a:t> </a:t>
            </a:r>
            <a:r>
              <a:rPr lang="en-US" sz="2800" dirty="0" err="1"/>
              <a:t>bức</a:t>
            </a:r>
            <a:r>
              <a:rPr lang="en-US" sz="2800" dirty="0"/>
              <a:t> </a:t>
            </a:r>
            <a:r>
              <a:rPr lang="en-US" sz="2800" dirty="0" err="1"/>
              <a:t>thư</a:t>
            </a:r>
            <a:r>
              <a:rPr lang="en-US" sz="2800" dirty="0"/>
              <a:t> </a:t>
            </a:r>
            <a:r>
              <a:rPr lang="en-US" sz="2800" dirty="0" err="1"/>
              <a:t>của</a:t>
            </a:r>
            <a:r>
              <a:rPr lang="en-US" sz="2800" dirty="0"/>
              <a:t> </a:t>
            </a:r>
            <a:r>
              <a:rPr lang="en-US" sz="2800" dirty="0" err="1"/>
              <a:t>bạn</a:t>
            </a:r>
            <a:r>
              <a:rPr lang="en-US" sz="2800" dirty="0"/>
              <a:t> </a:t>
            </a:r>
            <a:r>
              <a:rPr lang="en-US" sz="2800" dirty="0" err="1"/>
              <a:t>nói</a:t>
            </a:r>
            <a:r>
              <a:rPr lang="en-US" sz="2800" dirty="0"/>
              <a:t> </a:t>
            </a:r>
            <a:r>
              <a:rPr lang="en-US" sz="2800" dirty="0" err="1"/>
              <a:t>về</a:t>
            </a:r>
            <a:r>
              <a:rPr lang="en-US" sz="2800" dirty="0"/>
              <a:t> </a:t>
            </a:r>
            <a:r>
              <a:rPr lang="en-US" sz="2800" dirty="0" err="1"/>
              <a:t>cái</a:t>
            </a:r>
            <a:r>
              <a:rPr lang="en-US" sz="2800" dirty="0"/>
              <a:t> </a:t>
            </a:r>
            <a:r>
              <a:rPr lang="en-US" sz="2800" dirty="0" err="1"/>
              <a:t>gì</a:t>
            </a:r>
            <a:r>
              <a:rPr lang="en-US" sz="2800" dirty="0"/>
              <a:t> </a:t>
            </a:r>
            <a:r>
              <a:rPr lang="en-US" sz="2800" dirty="0" err="1"/>
              <a:t>trước</a:t>
            </a:r>
            <a:r>
              <a:rPr lang="en-US" sz="2800" dirty="0"/>
              <a:t> </a:t>
            </a:r>
            <a:r>
              <a:rPr lang="en-US" sz="2800" dirty="0" err="1"/>
              <a:t>khi</a:t>
            </a:r>
            <a:r>
              <a:rPr lang="en-US" sz="2800" dirty="0"/>
              <a:t> </a:t>
            </a:r>
            <a:r>
              <a:rPr lang="en-US" sz="2800" dirty="0" err="1"/>
              <a:t>họ</a:t>
            </a:r>
            <a:r>
              <a:rPr lang="en-US" sz="2800" dirty="0"/>
              <a:t> </a:t>
            </a:r>
            <a:r>
              <a:rPr lang="en-US" sz="2800" dirty="0" err="1"/>
              <a:t>đọc</a:t>
            </a:r>
            <a:r>
              <a:rPr lang="en-US" sz="2800" dirty="0"/>
              <a:t> </a:t>
            </a:r>
            <a:r>
              <a:rPr lang="en-US" sz="2800" dirty="0" err="1"/>
              <a:t>thư</a:t>
            </a:r>
            <a:r>
              <a:rPr lang="en-US" sz="2800" dirty="0"/>
              <a:t>. </a:t>
            </a:r>
            <a:r>
              <a:rPr lang="en-US" sz="2800" dirty="0" err="1"/>
              <a:t>Nó</a:t>
            </a:r>
            <a:r>
              <a:rPr lang="en-US" sz="2800" dirty="0"/>
              <a:t> </a:t>
            </a:r>
            <a:r>
              <a:rPr lang="en-US" sz="2800" dirty="0" err="1"/>
              <a:t>giúp</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có</a:t>
            </a:r>
            <a:r>
              <a:rPr lang="en-US" sz="2800" dirty="0"/>
              <a:t> </a:t>
            </a:r>
            <a:r>
              <a:rPr lang="en-US" sz="2800" dirty="0" err="1"/>
              <a:t>thể</a:t>
            </a:r>
            <a:r>
              <a:rPr lang="en-US" sz="2800" dirty="0"/>
              <a:t> </a:t>
            </a:r>
            <a:r>
              <a:rPr lang="en-US" sz="2800" dirty="0" err="1"/>
              <a:t>sắp</a:t>
            </a:r>
            <a:r>
              <a:rPr lang="en-US" sz="2800" dirty="0"/>
              <a:t> </a:t>
            </a:r>
            <a:r>
              <a:rPr lang="en-US" sz="2800" dirty="0" err="1"/>
              <a:t>xếp</a:t>
            </a:r>
            <a:r>
              <a:rPr lang="en-US" sz="2800" dirty="0"/>
              <a:t> </a:t>
            </a:r>
            <a:r>
              <a:rPr lang="en-US" sz="2800" dirty="0" err="1"/>
              <a:t>được</a:t>
            </a:r>
            <a:r>
              <a:rPr lang="en-US" sz="2800" dirty="0"/>
              <a:t> Email (</a:t>
            </a:r>
            <a:r>
              <a:rPr lang="en-US" sz="2800" dirty="0" err="1"/>
              <a:t>theo</a:t>
            </a:r>
            <a:r>
              <a:rPr lang="en-US" sz="2800" dirty="0"/>
              <a:t> </a:t>
            </a:r>
            <a:r>
              <a:rPr lang="en-US" sz="2800" dirty="0" err="1"/>
              <a:t>từng</a:t>
            </a:r>
            <a:r>
              <a:rPr lang="en-US" sz="2800" dirty="0"/>
              <a:t> </a:t>
            </a:r>
            <a:r>
              <a:rPr lang="en-US" sz="2800" dirty="0" err="1"/>
              <a:t>loại</a:t>
            </a:r>
            <a:r>
              <a:rPr lang="en-US" sz="2800" dirty="0"/>
              <a:t>). </a:t>
            </a:r>
            <a:r>
              <a:rPr lang="en-US" sz="2800" dirty="0" err="1"/>
              <a:t>Bao</a:t>
            </a:r>
            <a:r>
              <a:rPr lang="en-US" sz="2800" dirty="0"/>
              <a:t> </a:t>
            </a:r>
            <a:r>
              <a:rPr lang="en-US" sz="2800" dirty="0" err="1"/>
              <a:t>giờ</a:t>
            </a:r>
            <a:r>
              <a:rPr lang="en-US" sz="2800" dirty="0"/>
              <a:t> Subject </a:t>
            </a:r>
            <a:r>
              <a:rPr lang="en-US" sz="2800" dirty="0" err="1"/>
              <a:t>cũng</a:t>
            </a:r>
            <a:r>
              <a:rPr lang="en-US" sz="2800" dirty="0"/>
              <a:t> </a:t>
            </a:r>
            <a:r>
              <a:rPr lang="en-US" sz="2800" dirty="0" err="1"/>
              <a:t>phải</a:t>
            </a:r>
            <a:r>
              <a:rPr lang="en-US" sz="2800" dirty="0"/>
              <a:t> </a:t>
            </a:r>
            <a:r>
              <a:rPr lang="en-US" sz="2800" dirty="0" err="1"/>
              <a:t>mang</a:t>
            </a:r>
            <a:r>
              <a:rPr lang="en-US" sz="2800" dirty="0"/>
              <a:t> ý </a:t>
            </a:r>
            <a:r>
              <a:rPr lang="en-US" sz="2800" dirty="0" err="1"/>
              <a:t>chính</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a:t>
            </a:r>
          </a:p>
          <a:p>
            <a:pPr marL="0" indent="0">
              <a:buNone/>
            </a:pPr>
            <a:r>
              <a:rPr lang="en-US" sz="2800" dirty="0"/>
              <a:t>  - </a:t>
            </a:r>
            <a:r>
              <a:rPr lang="en-US" sz="2800" dirty="0" err="1"/>
              <a:t>Tránh</a:t>
            </a:r>
            <a:r>
              <a:rPr lang="en-US" sz="2800" dirty="0"/>
              <a:t> </a:t>
            </a:r>
            <a:r>
              <a:rPr lang="en-US" sz="2800" dirty="0" err="1"/>
              <a:t>viết</a:t>
            </a:r>
            <a:r>
              <a:rPr lang="en-US" sz="2800" dirty="0"/>
              <a:t> </a:t>
            </a:r>
            <a:r>
              <a:rPr lang="en-US" sz="2800" dirty="0" err="1"/>
              <a:t>những</a:t>
            </a:r>
            <a:r>
              <a:rPr lang="en-US" sz="2800" dirty="0"/>
              <a:t> Subject </a:t>
            </a:r>
            <a:r>
              <a:rPr lang="en-US" sz="2800" dirty="0" err="1"/>
              <a:t>không</a:t>
            </a:r>
            <a:r>
              <a:rPr lang="en-US" sz="2800" dirty="0"/>
              <a:t> </a:t>
            </a:r>
            <a:r>
              <a:rPr lang="en-US" sz="2800" dirty="0" err="1"/>
              <a:t>có</a:t>
            </a:r>
            <a:r>
              <a:rPr lang="en-US" sz="2800" dirty="0"/>
              <a:t> </a:t>
            </a:r>
            <a:r>
              <a:rPr lang="en-US" sz="2800" dirty="0" err="1"/>
              <a:t>nghĩa</a:t>
            </a:r>
            <a:r>
              <a:rPr lang="en-US" sz="2800" dirty="0"/>
              <a:t>, </a:t>
            </a:r>
            <a:r>
              <a:rPr lang="en-US" sz="2800" dirty="0" err="1"/>
              <a:t>hoặc</a:t>
            </a:r>
            <a:r>
              <a:rPr lang="en-US" sz="2800" dirty="0"/>
              <a:t> </a:t>
            </a:r>
            <a:r>
              <a:rPr lang="en-US" sz="2800" dirty="0" err="1"/>
              <a:t>mơ</a:t>
            </a:r>
            <a:r>
              <a:rPr lang="en-US" sz="2800" dirty="0"/>
              <a:t> </a:t>
            </a:r>
            <a:r>
              <a:rPr lang="en-US" sz="2800" dirty="0" err="1"/>
              <a:t>hồ</a:t>
            </a:r>
            <a:r>
              <a:rPr lang="en-US" sz="2800" dirty="0"/>
              <a:t> </a:t>
            </a:r>
            <a:r>
              <a:rPr lang="en-US" sz="2800" dirty="0" err="1"/>
              <a:t>vì</a:t>
            </a:r>
            <a:r>
              <a:rPr lang="en-US" sz="2800" dirty="0"/>
              <a:t> </a:t>
            </a:r>
            <a:r>
              <a:rPr lang="en-US" sz="2800" dirty="0" err="1"/>
              <a:t>như</a:t>
            </a:r>
            <a:r>
              <a:rPr lang="en-US" sz="2800" dirty="0"/>
              <a:t> </a:t>
            </a:r>
            <a:r>
              <a:rPr lang="en-US" sz="2800" dirty="0" err="1"/>
              <a:t>vậy</a:t>
            </a:r>
            <a:r>
              <a:rPr lang="en-US" sz="2800" dirty="0"/>
              <a:t> </a:t>
            </a:r>
            <a:r>
              <a:rPr lang="en-US" sz="2800" dirty="0" err="1"/>
              <a:t>không</a:t>
            </a:r>
            <a:r>
              <a:rPr lang="en-US" sz="2800" dirty="0"/>
              <a:t> </a:t>
            </a:r>
            <a:r>
              <a:rPr lang="en-US" sz="2800" dirty="0" err="1"/>
              <a:t>có</a:t>
            </a:r>
            <a:r>
              <a:rPr lang="en-US" sz="2800" dirty="0"/>
              <a:t> </a:t>
            </a:r>
            <a:r>
              <a:rPr lang="en-US" sz="2800" dirty="0" err="1"/>
              <a:t>thông</a:t>
            </a:r>
            <a:r>
              <a:rPr lang="en-US" sz="2800" dirty="0"/>
              <a:t> tin </a:t>
            </a:r>
            <a:r>
              <a:rPr lang="en-US" sz="2800" dirty="0" err="1"/>
              <a:t>nào</a:t>
            </a:r>
            <a:r>
              <a:rPr lang="en-US" sz="2800" dirty="0"/>
              <a:t>. </a:t>
            </a:r>
            <a:r>
              <a:rPr lang="en-US" sz="2800" dirty="0" err="1"/>
              <a:t>Ngoài</a:t>
            </a:r>
            <a:r>
              <a:rPr lang="en-US" sz="2800" dirty="0"/>
              <a:t> </a:t>
            </a:r>
            <a:r>
              <a:rPr lang="en-US" sz="2800" dirty="0" err="1"/>
              <a:t>ra</a:t>
            </a:r>
            <a:r>
              <a:rPr lang="en-US" sz="2800" dirty="0"/>
              <a:t>, </a:t>
            </a:r>
            <a:r>
              <a:rPr lang="en-US" sz="2800" dirty="0" err="1"/>
              <a:t>nếu</a:t>
            </a:r>
            <a:r>
              <a:rPr lang="en-US" sz="2800" dirty="0"/>
              <a:t> </a:t>
            </a:r>
            <a:r>
              <a:rPr lang="en-US" sz="2800" dirty="0" err="1"/>
              <a:t>bạn</a:t>
            </a:r>
            <a:r>
              <a:rPr lang="en-US" sz="2800" dirty="0"/>
              <a:t> </a:t>
            </a:r>
            <a:r>
              <a:rPr lang="en-US" sz="2800" dirty="0" err="1"/>
              <a:t>gửi</a:t>
            </a:r>
            <a:r>
              <a:rPr lang="en-US" sz="2800" dirty="0"/>
              <a:t> </a:t>
            </a:r>
            <a:r>
              <a:rPr lang="en-US" sz="2800" dirty="0" err="1"/>
              <a:t>đi</a:t>
            </a:r>
            <a:r>
              <a:rPr lang="en-US" sz="2800" dirty="0"/>
              <a:t> </a:t>
            </a:r>
            <a:r>
              <a:rPr lang="en-US" sz="2800" dirty="0" err="1"/>
              <a:t>một</a:t>
            </a:r>
            <a:r>
              <a:rPr lang="en-US" sz="2800" dirty="0"/>
              <a:t> </a:t>
            </a:r>
            <a:r>
              <a:rPr lang="en-US" sz="2800" dirty="0" err="1"/>
              <a:t>bức</a:t>
            </a:r>
            <a:r>
              <a:rPr lang="en-US" sz="2800" dirty="0"/>
              <a:t> </a:t>
            </a:r>
            <a:r>
              <a:rPr lang="en-US" sz="2800" dirty="0" err="1"/>
              <a:t>thư</a:t>
            </a:r>
            <a:r>
              <a:rPr lang="en-US" sz="2800" dirty="0"/>
              <a:t> </a:t>
            </a:r>
            <a:r>
              <a:rPr lang="en-US" sz="2800" dirty="0" err="1"/>
              <a:t>với</a:t>
            </a:r>
            <a:r>
              <a:rPr lang="en-US" sz="2800" dirty="0"/>
              <a:t> Subject </a:t>
            </a:r>
            <a:r>
              <a:rPr lang="en-US" sz="2800" dirty="0" err="1"/>
              <a:t>nào</a:t>
            </a:r>
            <a:r>
              <a:rPr lang="en-US" sz="2800" dirty="0"/>
              <a:t> </a:t>
            </a:r>
            <a:r>
              <a:rPr lang="en-US" sz="2800" dirty="0" err="1"/>
              <a:t>đó</a:t>
            </a:r>
            <a:r>
              <a:rPr lang="en-US" sz="2800" dirty="0"/>
              <a:t> </a:t>
            </a:r>
            <a:r>
              <a:rPr lang="en-US" sz="2800" dirty="0" err="1"/>
              <a:t>khi</a:t>
            </a:r>
            <a:r>
              <a:rPr lang="en-US" sz="2800" dirty="0"/>
              <a:t> </a:t>
            </a:r>
            <a:r>
              <a:rPr lang="en-US" sz="2800" dirty="0" err="1"/>
              <a:t>người</a:t>
            </a:r>
            <a:r>
              <a:rPr lang="en-US" sz="2800" dirty="0"/>
              <a:t> </a:t>
            </a:r>
            <a:r>
              <a:rPr lang="en-US" sz="2800" dirty="0" err="1"/>
              <a:t>nhận</a:t>
            </a:r>
            <a:r>
              <a:rPr lang="en-US" sz="2800" dirty="0"/>
              <a:t> </a:t>
            </a:r>
            <a:r>
              <a:rPr lang="en-US" sz="2800" dirty="0" err="1"/>
              <a:t>đọc</a:t>
            </a:r>
            <a:r>
              <a:rPr lang="en-US" sz="2800" dirty="0"/>
              <a:t> </a:t>
            </a:r>
            <a:r>
              <a:rPr lang="en-US" sz="2800" dirty="0" err="1"/>
              <a:t>và</a:t>
            </a:r>
            <a:r>
              <a:rPr lang="en-US" sz="2800" dirty="0"/>
              <a:t> </a:t>
            </a:r>
            <a:r>
              <a:rPr lang="en-US" sz="2800" dirty="0" err="1"/>
              <a:t>nhấn</a:t>
            </a:r>
            <a:r>
              <a:rPr lang="en-US" sz="2800" dirty="0"/>
              <a:t> </a:t>
            </a:r>
            <a:r>
              <a:rPr lang="en-US" sz="2800" dirty="0" err="1"/>
              <a:t>vào</a:t>
            </a:r>
            <a:r>
              <a:rPr lang="en-US" sz="2800" dirty="0"/>
              <a:t> </a:t>
            </a:r>
            <a:r>
              <a:rPr lang="en-US" sz="2800" dirty="0" err="1"/>
              <a:t>nút</a:t>
            </a:r>
            <a:r>
              <a:rPr lang="en-US" sz="2800" dirty="0"/>
              <a:t> Reply, </a:t>
            </a:r>
          </a:p>
        </p:txBody>
      </p:sp>
    </p:spTree>
    <p:extLst>
      <p:ext uri="{BB962C8B-B14F-4D97-AF65-F5344CB8AC3E}">
        <p14:creationId xmlns:p14="http://schemas.microsoft.com/office/powerpoint/2010/main" val="27376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457200" y="1295400"/>
            <a:ext cx="8229600" cy="4572000"/>
          </a:xfrm>
        </p:spPr>
        <p:txBody>
          <a:bodyPr/>
          <a:lstStyle/>
          <a:p>
            <a:pPr marL="0" indent="0">
              <a:buNone/>
            </a:pPr>
            <a:r>
              <a:rPr lang="en-US" sz="2800" dirty="0" smtClean="0"/>
              <a:t> </a:t>
            </a:r>
            <a:r>
              <a:rPr lang="en-US" sz="2800" dirty="0" err="1"/>
              <a:t>thì</a:t>
            </a:r>
            <a:r>
              <a:rPr lang="en-US" sz="2800" dirty="0"/>
              <a:t> </a:t>
            </a:r>
            <a:r>
              <a:rPr lang="en-US" sz="2800" dirty="0" err="1"/>
              <a:t>nó</a:t>
            </a:r>
            <a:r>
              <a:rPr lang="en-US" sz="2800" dirty="0"/>
              <a:t> </a:t>
            </a:r>
            <a:r>
              <a:rPr lang="en-US" sz="2800" dirty="0" err="1"/>
              <a:t>sẽ</a:t>
            </a:r>
            <a:r>
              <a:rPr lang="en-US" sz="2800" dirty="0"/>
              <a:t> </a:t>
            </a:r>
            <a:r>
              <a:rPr lang="en-US" sz="2800" dirty="0" err="1"/>
              <a:t>được</a:t>
            </a:r>
            <a:r>
              <a:rPr lang="en-US" sz="2800" dirty="0"/>
              <a:t> </a:t>
            </a:r>
            <a:r>
              <a:rPr lang="en-US" sz="2800" dirty="0" err="1"/>
              <a:t>tự</a:t>
            </a:r>
            <a:r>
              <a:rPr lang="en-US" sz="2800" dirty="0"/>
              <a:t> </a:t>
            </a:r>
            <a:r>
              <a:rPr lang="en-US" sz="2800" dirty="0" err="1"/>
              <a:t>động</a:t>
            </a:r>
            <a:r>
              <a:rPr lang="en-US" sz="2800" dirty="0"/>
              <a:t> </a:t>
            </a:r>
            <a:r>
              <a:rPr lang="en-US" sz="2800" dirty="0" err="1"/>
              <a:t>thêm</a:t>
            </a:r>
            <a:r>
              <a:rPr lang="en-US" sz="2800" dirty="0"/>
              <a:t> </a:t>
            </a:r>
            <a:r>
              <a:rPr lang="en-US" sz="2800" dirty="0" err="1"/>
              <a:t>vào</a:t>
            </a:r>
            <a:r>
              <a:rPr lang="en-US" sz="2800" dirty="0"/>
              <a:t> </a:t>
            </a:r>
            <a:r>
              <a:rPr lang="en-US" sz="2800" dirty="0" err="1"/>
              <a:t>bức</a:t>
            </a:r>
            <a:r>
              <a:rPr lang="en-US" sz="2800" dirty="0"/>
              <a:t> </a:t>
            </a:r>
            <a:r>
              <a:rPr lang="en-US" sz="2800" dirty="0" err="1"/>
              <a:t>thư</a:t>
            </a:r>
            <a:r>
              <a:rPr lang="en-US" sz="2800" dirty="0"/>
              <a:t> </a:t>
            </a:r>
            <a:r>
              <a:rPr lang="en-US" sz="2800" dirty="0" err="1"/>
              <a:t>trả</a:t>
            </a:r>
            <a:r>
              <a:rPr lang="en-US" sz="2800" dirty="0"/>
              <a:t> </a:t>
            </a:r>
            <a:r>
              <a:rPr lang="en-US" sz="2800" dirty="0" err="1"/>
              <a:t>lời</a:t>
            </a:r>
            <a:r>
              <a:rPr lang="en-US" sz="2800" dirty="0"/>
              <a:t> (</a:t>
            </a:r>
            <a:r>
              <a:rPr lang="en-US" sz="2800" dirty="0" err="1"/>
              <a:t>với</a:t>
            </a:r>
            <a:r>
              <a:rPr lang="en-US" sz="2800" dirty="0"/>
              <a:t> </a:t>
            </a:r>
            <a:r>
              <a:rPr lang="en-US" sz="2800" dirty="0" err="1"/>
              <a:t>từ</a:t>
            </a:r>
            <a:r>
              <a:rPr lang="en-US" sz="2800" dirty="0"/>
              <a:t> Re </a:t>
            </a:r>
            <a:r>
              <a:rPr lang="en-US" sz="2800" dirty="0" err="1"/>
              <a:t>nghĩa</a:t>
            </a:r>
            <a:r>
              <a:rPr lang="en-US" sz="2800" dirty="0"/>
              <a:t> </a:t>
            </a:r>
            <a:r>
              <a:rPr lang="en-US" sz="2800" dirty="0" err="1"/>
              <a:t>là</a:t>
            </a:r>
            <a:r>
              <a:rPr lang="en-US" sz="2800" dirty="0"/>
              <a:t> </a:t>
            </a:r>
            <a:r>
              <a:rPr lang="en-US" sz="2800" dirty="0" err="1"/>
              <a:t>Về</a:t>
            </a:r>
            <a:r>
              <a:rPr lang="en-US" sz="2800" dirty="0"/>
              <a:t>). </a:t>
            </a:r>
            <a:r>
              <a:rPr lang="en-US" sz="2800" dirty="0" err="1"/>
              <a:t>Và</a:t>
            </a:r>
            <a:r>
              <a:rPr lang="en-US" sz="2800" dirty="0"/>
              <a:t> </a:t>
            </a:r>
            <a:r>
              <a:rPr lang="en-US" sz="2800" dirty="0" err="1"/>
              <a:t>bạn</a:t>
            </a:r>
            <a:r>
              <a:rPr lang="en-US" sz="2800" dirty="0"/>
              <a:t> </a:t>
            </a:r>
            <a:r>
              <a:rPr lang="en-US" sz="2800" dirty="0" err="1"/>
              <a:t>được</a:t>
            </a:r>
            <a:r>
              <a:rPr lang="en-US" sz="2800" dirty="0"/>
              <a:t> </a:t>
            </a:r>
            <a:r>
              <a:rPr lang="en-US" sz="2800" dirty="0" err="1"/>
              <a:t>nhận</a:t>
            </a:r>
            <a:r>
              <a:rPr lang="en-US" sz="2800" dirty="0"/>
              <a:t> </a:t>
            </a:r>
            <a:r>
              <a:rPr lang="en-US" sz="2800" dirty="0" err="1"/>
              <a:t>lại</a:t>
            </a:r>
            <a:r>
              <a:rPr lang="en-US" sz="2800" dirty="0"/>
              <a:t> </a:t>
            </a:r>
            <a:r>
              <a:rPr lang="en-US" sz="2800" dirty="0" err="1"/>
              <a:t>chính</a:t>
            </a:r>
            <a:r>
              <a:rPr lang="en-US" sz="2800" dirty="0"/>
              <a:t> </a:t>
            </a:r>
            <a:r>
              <a:rPr lang="en-US" sz="2800" dirty="0" err="1"/>
              <a:t>tiêu</a:t>
            </a:r>
            <a:r>
              <a:rPr lang="en-US" sz="2800" dirty="0"/>
              <a:t> </a:t>
            </a:r>
            <a:r>
              <a:rPr lang="en-US" sz="2800" dirty="0" err="1"/>
              <a:t>đề</a:t>
            </a:r>
            <a:r>
              <a:rPr lang="en-US" sz="2800" dirty="0"/>
              <a:t> </a:t>
            </a:r>
            <a:r>
              <a:rPr lang="en-US" sz="2800" dirty="0" err="1"/>
              <a:t>của</a:t>
            </a:r>
            <a:r>
              <a:rPr lang="en-US" sz="2800" dirty="0"/>
              <a:t> </a:t>
            </a:r>
            <a:r>
              <a:rPr lang="en-US" sz="2800" dirty="0" err="1"/>
              <a:t>mình</a:t>
            </a:r>
            <a:r>
              <a:rPr lang="en-US" sz="2800" dirty="0"/>
              <a:t>. </a:t>
            </a:r>
            <a:r>
              <a:rPr lang="en-US" sz="2800" dirty="0" err="1"/>
              <a:t>Nếu</a:t>
            </a:r>
            <a:r>
              <a:rPr lang="en-US" sz="2800" dirty="0"/>
              <a:t> </a:t>
            </a:r>
            <a:r>
              <a:rPr lang="en-US" sz="2800" dirty="0" err="1"/>
              <a:t>bạn</a:t>
            </a:r>
            <a:r>
              <a:rPr lang="en-US" sz="2800" dirty="0"/>
              <a:t> </a:t>
            </a:r>
            <a:r>
              <a:rPr lang="en-US" sz="2800" dirty="0" err="1"/>
              <a:t>là</a:t>
            </a:r>
            <a:r>
              <a:rPr lang="en-US" sz="2800" dirty="0"/>
              <a:t> </a:t>
            </a:r>
            <a:r>
              <a:rPr lang="en-US" sz="2800" dirty="0" err="1"/>
              <a:t>người</a:t>
            </a:r>
            <a:r>
              <a:rPr lang="en-US" sz="2800" dirty="0"/>
              <a:t> </a:t>
            </a:r>
            <a:r>
              <a:rPr lang="en-US" sz="2800" dirty="0" err="1"/>
              <a:t>gửi</a:t>
            </a:r>
            <a:r>
              <a:rPr lang="en-US" sz="2800" dirty="0"/>
              <a:t> </a:t>
            </a:r>
            <a:r>
              <a:rPr lang="en-US" sz="2800" dirty="0" err="1"/>
              <a:t>nhiều</a:t>
            </a:r>
            <a:r>
              <a:rPr lang="en-US" sz="2800" dirty="0"/>
              <a:t> </a:t>
            </a:r>
            <a:r>
              <a:rPr lang="en-US" sz="2800" dirty="0" err="1"/>
              <a:t>thư</a:t>
            </a:r>
            <a:r>
              <a:rPr lang="en-US" sz="2800" dirty="0"/>
              <a:t> </a:t>
            </a:r>
            <a:r>
              <a:rPr lang="en-US" sz="2800" dirty="0" err="1"/>
              <a:t>thì</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nhớ</a:t>
            </a:r>
            <a:r>
              <a:rPr lang="en-US" sz="2800" dirty="0"/>
              <a:t> </a:t>
            </a:r>
            <a:r>
              <a:rPr lang="en-US" sz="2800" dirty="0" err="1"/>
              <a:t>được</a:t>
            </a:r>
            <a:r>
              <a:rPr lang="en-US" sz="2800" dirty="0"/>
              <a:t> </a:t>
            </a:r>
            <a:r>
              <a:rPr lang="en-US" sz="2800" dirty="0" err="1"/>
              <a:t>nội</a:t>
            </a:r>
            <a:r>
              <a:rPr lang="en-US" sz="2800" dirty="0"/>
              <a:t> dung </a:t>
            </a:r>
            <a:r>
              <a:rPr lang="en-US" sz="2800" dirty="0" err="1"/>
              <a:t>bức</a:t>
            </a:r>
            <a:r>
              <a:rPr lang="en-US" sz="2800" dirty="0"/>
              <a:t> </a:t>
            </a:r>
            <a:r>
              <a:rPr lang="en-US" sz="2800" dirty="0" err="1"/>
              <a:t>thư</a:t>
            </a:r>
            <a:r>
              <a:rPr lang="en-US" sz="2800" dirty="0"/>
              <a:t> </a:t>
            </a:r>
            <a:r>
              <a:rPr lang="en-US" sz="2800" dirty="0" err="1"/>
              <a:t>mà</a:t>
            </a:r>
            <a:r>
              <a:rPr lang="en-US" sz="2800" dirty="0"/>
              <a:t> </a:t>
            </a:r>
            <a:r>
              <a:rPr lang="en-US" sz="2800" dirty="0" err="1"/>
              <a:t>mình</a:t>
            </a:r>
            <a:r>
              <a:rPr lang="en-US" sz="2800" dirty="0"/>
              <a:t> </a:t>
            </a:r>
            <a:r>
              <a:rPr lang="en-US" sz="2800" dirty="0" err="1"/>
              <a:t>đã</a:t>
            </a:r>
            <a:r>
              <a:rPr lang="en-US" sz="2800" dirty="0"/>
              <a:t> </a:t>
            </a:r>
            <a:r>
              <a:rPr lang="en-US" sz="2800" dirty="0" err="1"/>
              <a:t>gửi</a:t>
            </a:r>
            <a:r>
              <a:rPr lang="en-US" sz="2800" dirty="0"/>
              <a:t> </a:t>
            </a:r>
            <a:r>
              <a:rPr lang="en-US" sz="2800" dirty="0" err="1"/>
              <a:t>không</a:t>
            </a:r>
            <a:r>
              <a:rPr lang="en-US" sz="2800" dirty="0" smtClean="0"/>
              <a:t>?</a:t>
            </a:r>
          </a:p>
          <a:p>
            <a:pPr marL="0" indent="0">
              <a:buNone/>
            </a:pPr>
            <a:r>
              <a:rPr lang="en-US" sz="2800" dirty="0" err="1"/>
              <a:t>Hai</a:t>
            </a:r>
            <a:r>
              <a:rPr lang="en-US" sz="2800" dirty="0"/>
              <a:t> </a:t>
            </a:r>
            <a:r>
              <a:rPr lang="en-US" sz="2800" dirty="0" err="1"/>
              <a:t>cái</a:t>
            </a:r>
            <a:r>
              <a:rPr lang="en-US" sz="2800" dirty="0"/>
              <a:t> </a:t>
            </a:r>
            <a:r>
              <a:rPr lang="en-US" sz="2800" dirty="0" err="1"/>
              <a:t>hộp</a:t>
            </a:r>
            <a:r>
              <a:rPr lang="en-US" sz="2800" dirty="0"/>
              <a:t> </a:t>
            </a:r>
            <a:r>
              <a:rPr lang="en-US" sz="2800" dirty="0" err="1"/>
              <a:t>nữa</a:t>
            </a:r>
            <a:r>
              <a:rPr lang="en-US" sz="2800" dirty="0"/>
              <a:t> </a:t>
            </a:r>
            <a:r>
              <a:rPr lang="en-US" sz="2800" dirty="0" err="1"/>
              <a:t>là</a:t>
            </a:r>
            <a:r>
              <a:rPr lang="en-US" sz="2800" dirty="0"/>
              <a:t> Cc: (Carbon Copy) </a:t>
            </a:r>
            <a:r>
              <a:rPr lang="en-US" sz="2800" dirty="0" err="1"/>
              <a:t>và</a:t>
            </a:r>
            <a:r>
              <a:rPr lang="en-US" sz="2800" dirty="0"/>
              <a:t> Bcc: (Blind </a:t>
            </a:r>
            <a:r>
              <a:rPr lang="en-US" sz="2800" dirty="0" err="1"/>
              <a:t>carbond</a:t>
            </a:r>
            <a:r>
              <a:rPr lang="en-US" sz="2800" dirty="0"/>
              <a:t> copy). </a:t>
            </a:r>
            <a:r>
              <a:rPr lang="en-US" sz="2800" dirty="0" err="1"/>
              <a:t>Bất</a:t>
            </a:r>
            <a:r>
              <a:rPr lang="en-US" sz="2800" dirty="0"/>
              <a:t> </a:t>
            </a:r>
            <a:r>
              <a:rPr lang="en-US" sz="2800" dirty="0" err="1"/>
              <a:t>cứ</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nào</a:t>
            </a:r>
            <a:r>
              <a:rPr lang="en-US" sz="2800" dirty="0"/>
              <a:t> </a:t>
            </a:r>
            <a:r>
              <a:rPr lang="en-US" sz="2800" dirty="0" err="1"/>
              <a:t>bạn</a:t>
            </a:r>
            <a:r>
              <a:rPr lang="en-US" sz="2800" dirty="0"/>
              <a:t> </a:t>
            </a:r>
            <a:r>
              <a:rPr lang="en-US" sz="2800" dirty="0" err="1"/>
              <a:t>gõ</a:t>
            </a:r>
            <a:r>
              <a:rPr lang="en-US" sz="2800" dirty="0"/>
              <a:t> </a:t>
            </a:r>
            <a:r>
              <a:rPr lang="en-US" sz="2800" dirty="0" err="1"/>
              <a:t>vào</a:t>
            </a:r>
            <a:r>
              <a:rPr lang="en-US" sz="2800" dirty="0"/>
              <a:t> Cc: </a:t>
            </a:r>
            <a:r>
              <a:rPr lang="en-US" sz="2800" dirty="0" err="1"/>
              <a:t>đều</a:t>
            </a:r>
            <a:r>
              <a:rPr lang="en-US" sz="2800" dirty="0"/>
              <a:t> </a:t>
            </a:r>
            <a:r>
              <a:rPr lang="en-US" sz="2800" dirty="0" err="1"/>
              <a:t>nhận</a:t>
            </a:r>
            <a:r>
              <a:rPr lang="en-US" sz="2800" dirty="0"/>
              <a:t> </a:t>
            </a:r>
            <a:r>
              <a:rPr lang="en-US" sz="2800" dirty="0" err="1"/>
              <a:t>được</a:t>
            </a:r>
            <a:r>
              <a:rPr lang="en-US" sz="2800" dirty="0"/>
              <a:t> </a:t>
            </a:r>
            <a:r>
              <a:rPr lang="en-US" sz="2800" dirty="0" err="1"/>
              <a:t>một</a:t>
            </a:r>
            <a:r>
              <a:rPr lang="en-US" sz="2800" dirty="0"/>
              <a:t> </a:t>
            </a:r>
            <a:r>
              <a:rPr lang="en-US" sz="2800" dirty="0" err="1"/>
              <a:t>bản</a:t>
            </a:r>
            <a:r>
              <a:rPr lang="en-US" sz="2800" dirty="0"/>
              <a:t> </a:t>
            </a:r>
            <a:r>
              <a:rPr lang="en-US" sz="2800" dirty="0" err="1"/>
              <a:t>sao</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 </a:t>
            </a:r>
          </a:p>
          <a:p>
            <a:pPr marL="0" indent="0" algn="just">
              <a:buNone/>
            </a:pPr>
            <a:endParaRPr lang="en-US" sz="2800" dirty="0"/>
          </a:p>
        </p:txBody>
      </p:sp>
    </p:spTree>
    <p:extLst>
      <p:ext uri="{BB962C8B-B14F-4D97-AF65-F5344CB8AC3E}">
        <p14:creationId xmlns:p14="http://schemas.microsoft.com/office/powerpoint/2010/main" val="34286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457200" y="1189037"/>
            <a:ext cx="8229600" cy="4525963"/>
          </a:xfrm>
        </p:spPr>
        <p:txBody>
          <a:bodyPr/>
          <a:lstStyle/>
          <a:p>
            <a:pPr marL="0" indent="0">
              <a:buNone/>
            </a:pPr>
            <a:r>
              <a:rPr lang="en-US" sz="2800" dirty="0" err="1" smtClean="0"/>
              <a:t>và</a:t>
            </a:r>
            <a:r>
              <a:rPr lang="en-US" sz="2800" dirty="0" smtClean="0"/>
              <a:t> </a:t>
            </a:r>
            <a:r>
              <a:rPr lang="en-US" sz="2800" dirty="0" err="1"/>
              <a:t>người</a:t>
            </a:r>
            <a:r>
              <a:rPr lang="en-US" sz="2800" dirty="0"/>
              <a:t> </a:t>
            </a:r>
            <a:r>
              <a:rPr lang="en-US" sz="2800" dirty="0" err="1"/>
              <a:t>nhận</a:t>
            </a:r>
            <a:r>
              <a:rPr lang="en-US" sz="2800" dirty="0"/>
              <a:t> </a:t>
            </a:r>
            <a:r>
              <a:rPr lang="en-US" sz="2800" dirty="0" err="1"/>
              <a:t>trong</a:t>
            </a:r>
            <a:r>
              <a:rPr lang="en-US" sz="2800" dirty="0"/>
              <a:t> </a:t>
            </a:r>
            <a:r>
              <a:rPr lang="en-US" sz="2800" dirty="0" err="1"/>
              <a:t>hộp</a:t>
            </a:r>
            <a:r>
              <a:rPr lang="en-US" sz="2800" dirty="0"/>
              <a:t> To: </a:t>
            </a:r>
            <a:r>
              <a:rPr lang="en-US" sz="2800" dirty="0" err="1"/>
              <a:t>sẽ</a:t>
            </a:r>
            <a:r>
              <a:rPr lang="en-US" sz="2800" dirty="0"/>
              <a:t> </a:t>
            </a:r>
            <a:r>
              <a:rPr lang="en-US" sz="2800" dirty="0" err="1"/>
              <a:t>thấy</a:t>
            </a:r>
            <a:r>
              <a:rPr lang="en-US" sz="2800" dirty="0"/>
              <a:t> </a:t>
            </a:r>
            <a:r>
              <a:rPr lang="en-US" sz="2800" dirty="0" err="1"/>
              <a:t>địa</a:t>
            </a:r>
            <a:r>
              <a:rPr lang="en-US" sz="2800" dirty="0"/>
              <a:t> </a:t>
            </a:r>
            <a:r>
              <a:rPr lang="en-US" sz="2800" dirty="0" err="1"/>
              <a:t>chỉ</a:t>
            </a:r>
            <a:r>
              <a:rPr lang="en-US" sz="2800" dirty="0"/>
              <a:t> Cc: </a:t>
            </a:r>
            <a:r>
              <a:rPr lang="en-US" sz="2800" dirty="0" err="1"/>
              <a:t>mà</a:t>
            </a:r>
            <a:r>
              <a:rPr lang="en-US" sz="2800" dirty="0"/>
              <a:t> </a:t>
            </a:r>
            <a:r>
              <a:rPr lang="en-US" sz="2800" dirty="0" err="1"/>
              <a:t>bạn</a:t>
            </a:r>
            <a:r>
              <a:rPr lang="en-US" sz="2800" dirty="0"/>
              <a:t> </a:t>
            </a:r>
            <a:r>
              <a:rPr lang="en-US" sz="2800" dirty="0" err="1"/>
              <a:t>đã</a:t>
            </a:r>
            <a:r>
              <a:rPr lang="en-US" sz="2800" dirty="0"/>
              <a:t> </a:t>
            </a:r>
            <a:r>
              <a:rPr lang="en-US" sz="2800" dirty="0" err="1"/>
              <a:t>cho</a:t>
            </a:r>
            <a:r>
              <a:rPr lang="en-US" sz="2800" dirty="0"/>
              <a:t> </a:t>
            </a:r>
            <a:r>
              <a:rPr lang="en-US" sz="2800" dirty="0" err="1"/>
              <a:t>bản</a:t>
            </a:r>
            <a:r>
              <a:rPr lang="en-US" sz="2800" dirty="0"/>
              <a:t> </a:t>
            </a:r>
            <a:r>
              <a:rPr lang="en-US" sz="2800" dirty="0" err="1"/>
              <a:t>sao</a:t>
            </a:r>
            <a:r>
              <a:rPr lang="en-US" sz="2800" dirty="0"/>
              <a:t>. </a:t>
            </a:r>
            <a:r>
              <a:rPr lang="en-US" sz="2800" dirty="0" err="1"/>
              <a:t>Còn</a:t>
            </a:r>
            <a:r>
              <a:rPr lang="en-US" sz="2800" dirty="0"/>
              <a:t> </a:t>
            </a:r>
            <a:r>
              <a:rPr lang="en-US" sz="2800" dirty="0" err="1"/>
              <a:t>với</a:t>
            </a:r>
            <a:r>
              <a:rPr lang="en-US" sz="2800" dirty="0"/>
              <a:t> Bcc </a:t>
            </a:r>
            <a:r>
              <a:rPr lang="en-US" sz="2800" dirty="0" err="1"/>
              <a:t>thì</a:t>
            </a:r>
            <a:r>
              <a:rPr lang="en-US" sz="2800" dirty="0"/>
              <a:t> </a:t>
            </a:r>
            <a:r>
              <a:rPr lang="en-US" sz="2800" dirty="0" err="1"/>
              <a:t>không</a:t>
            </a:r>
            <a:r>
              <a:rPr lang="en-US" sz="2800" dirty="0"/>
              <a:t> </a:t>
            </a:r>
            <a:r>
              <a:rPr lang="en-US" sz="2800" dirty="0" err="1"/>
              <a:t>như</a:t>
            </a:r>
            <a:r>
              <a:rPr lang="en-US" sz="2800" dirty="0"/>
              <a:t> </a:t>
            </a:r>
            <a:r>
              <a:rPr lang="en-US" sz="2800" dirty="0" err="1"/>
              <a:t>vậy</a:t>
            </a:r>
            <a:r>
              <a:rPr lang="en-US" sz="2800" dirty="0"/>
              <a:t> </a:t>
            </a:r>
            <a:r>
              <a:rPr lang="en-US" sz="2800" dirty="0" err="1"/>
              <a:t>người</a:t>
            </a:r>
            <a:r>
              <a:rPr lang="en-US" sz="2800" dirty="0"/>
              <a:t> </a:t>
            </a:r>
            <a:r>
              <a:rPr lang="en-US" sz="2800" dirty="0" err="1"/>
              <a:t>nhận</a:t>
            </a:r>
            <a:r>
              <a:rPr lang="en-US" sz="2800" dirty="0"/>
              <a:t> </a:t>
            </a:r>
            <a:r>
              <a:rPr lang="en-US" sz="2800" dirty="0" err="1"/>
              <a:t>trong</a:t>
            </a:r>
            <a:r>
              <a:rPr lang="en-US" sz="2800" dirty="0"/>
              <a:t> To: </a:t>
            </a:r>
            <a:r>
              <a:rPr lang="en-US" sz="2800" dirty="0" err="1"/>
              <a:t>sẽ</a:t>
            </a:r>
            <a:r>
              <a:rPr lang="en-US" sz="2800" dirty="0"/>
              <a:t> </a:t>
            </a:r>
            <a:r>
              <a:rPr lang="en-US" sz="2800" dirty="0" err="1"/>
              <a:t>không</a:t>
            </a:r>
            <a:r>
              <a:rPr lang="en-US" sz="2800" dirty="0"/>
              <a:t> </a:t>
            </a:r>
            <a:r>
              <a:rPr lang="en-US" sz="2800" dirty="0" err="1"/>
              <a:t>biết</a:t>
            </a:r>
            <a:r>
              <a:rPr lang="en-US" sz="2800" dirty="0"/>
              <a:t> </a:t>
            </a:r>
            <a:r>
              <a:rPr lang="en-US" sz="2800" dirty="0" err="1"/>
              <a:t>là</a:t>
            </a:r>
            <a:r>
              <a:rPr lang="en-US" sz="2800" dirty="0"/>
              <a:t> </a:t>
            </a:r>
            <a:r>
              <a:rPr lang="en-US" sz="2800" dirty="0" err="1"/>
              <a:t>bức</a:t>
            </a:r>
            <a:r>
              <a:rPr lang="en-US" sz="2800" dirty="0"/>
              <a:t> </a:t>
            </a:r>
            <a:r>
              <a:rPr lang="en-US" sz="2800" dirty="0" err="1"/>
              <a:t>thư</a:t>
            </a:r>
            <a:r>
              <a:rPr lang="en-US" sz="2800" dirty="0"/>
              <a:t> </a:t>
            </a:r>
            <a:r>
              <a:rPr lang="en-US" sz="2800" dirty="0" err="1"/>
              <a:t>này</a:t>
            </a:r>
            <a:r>
              <a:rPr lang="en-US" sz="2800" dirty="0"/>
              <a:t> </a:t>
            </a:r>
            <a:r>
              <a:rPr lang="en-US" sz="2800" dirty="0" err="1"/>
              <a:t>còn</a:t>
            </a:r>
            <a:r>
              <a:rPr lang="en-US" sz="2800" dirty="0"/>
              <a:t> </a:t>
            </a:r>
            <a:r>
              <a:rPr lang="en-US" sz="2800" dirty="0" err="1"/>
              <a:t>được</a:t>
            </a:r>
            <a:r>
              <a:rPr lang="en-US" sz="2800" dirty="0"/>
              <a:t> </a:t>
            </a:r>
            <a:r>
              <a:rPr lang="en-US" sz="2800" dirty="0" err="1"/>
              <a:t>sao</a:t>
            </a:r>
            <a:r>
              <a:rPr lang="en-US" sz="2800" dirty="0"/>
              <a:t> </a:t>
            </a:r>
            <a:r>
              <a:rPr lang="en-US" sz="2800" dirty="0" err="1"/>
              <a:t>gửi</a:t>
            </a:r>
            <a:r>
              <a:rPr lang="en-US" sz="2800" dirty="0"/>
              <a:t> </a:t>
            </a:r>
            <a:r>
              <a:rPr lang="en-US" sz="2800" dirty="0" err="1"/>
              <a:t>cho</a:t>
            </a:r>
            <a:r>
              <a:rPr lang="en-US" sz="2800" dirty="0"/>
              <a:t> Bcc.</a:t>
            </a:r>
          </a:p>
          <a:p>
            <a:pPr marL="0" indent="0">
              <a:buNone/>
            </a:pPr>
            <a:endParaRPr lang="en-US" sz="2800" dirty="0"/>
          </a:p>
          <a:p>
            <a:pPr marL="0" indent="0" algn="just">
              <a:buNone/>
            </a:pPr>
            <a:endParaRPr lang="en-US" sz="2800" dirty="0"/>
          </a:p>
        </p:txBody>
      </p:sp>
    </p:spTree>
    <p:extLst>
      <p:ext uri="{BB962C8B-B14F-4D97-AF65-F5344CB8AC3E}">
        <p14:creationId xmlns:p14="http://schemas.microsoft.com/office/powerpoint/2010/main" val="59192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pPr algn="just"/>
            <a:r>
              <a:rPr lang="en-US" dirty="0" err="1" smtClean="0"/>
              <a:t>Tóm</a:t>
            </a:r>
            <a:r>
              <a:rPr lang="en-US" dirty="0" smtClean="0"/>
              <a:t> </a:t>
            </a:r>
            <a:r>
              <a:rPr lang="en-US" dirty="0" err="1" smtClean="0"/>
              <a:t>tắt</a:t>
            </a:r>
            <a:r>
              <a:rPr lang="en-US" dirty="0" smtClean="0"/>
              <a:t> </a:t>
            </a:r>
            <a:r>
              <a:rPr lang="en-US" dirty="0" err="1" smtClean="0"/>
              <a:t>nội</a:t>
            </a:r>
            <a:r>
              <a:rPr lang="en-US" dirty="0" smtClean="0"/>
              <a:t> dung </a:t>
            </a:r>
            <a:r>
              <a:rPr lang="en-US" dirty="0" err="1" smtClean="0"/>
              <a:t>cần</a:t>
            </a:r>
            <a:r>
              <a:rPr lang="en-US" dirty="0" smtClean="0"/>
              <a:t> </a:t>
            </a:r>
            <a:r>
              <a:rPr lang="en-US" dirty="0" err="1" smtClean="0"/>
              <a:t>thiết</a:t>
            </a:r>
            <a:r>
              <a:rPr lang="en-US" dirty="0" smtClean="0"/>
              <a:t> </a:t>
            </a:r>
            <a:r>
              <a:rPr lang="en-US" dirty="0" err="1" smtClean="0"/>
              <a:t>trong</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lgn="just"/>
            <a:r>
              <a:rPr lang="en-US" dirty="0" err="1" smtClean="0"/>
              <a:t>Các</a:t>
            </a:r>
            <a:r>
              <a:rPr lang="en-US" dirty="0" smtClean="0"/>
              <a:t> </a:t>
            </a:r>
            <a:r>
              <a:rPr lang="en-US" dirty="0" err="1" smtClean="0"/>
              <a:t>lưu</a:t>
            </a:r>
            <a:r>
              <a:rPr lang="en-US" dirty="0" smtClean="0"/>
              <a:t> ý </a:t>
            </a:r>
            <a:r>
              <a:rPr lang="en-US" dirty="0" err="1" smtClean="0"/>
              <a:t>khi</a:t>
            </a:r>
            <a:r>
              <a:rPr lang="en-US" dirty="0" smtClean="0"/>
              <a:t> </a:t>
            </a:r>
            <a:r>
              <a:rPr lang="en-US" dirty="0" err="1" smtClean="0"/>
              <a:t>viết</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r>
              <a:rPr lang="en-US" dirty="0"/>
              <a:t>.</a:t>
            </a:r>
            <a:endParaRPr lang="en-US" dirty="0" smtClean="0"/>
          </a:p>
          <a:p>
            <a:pPr marL="0" lvl="0" indent="0">
              <a:buNone/>
            </a:pPr>
            <a:endParaRPr lang="en-US" dirty="0"/>
          </a:p>
          <a:p>
            <a:pPr marL="0" indent="0" algn="just">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26</a:t>
            </a:fld>
            <a:endParaRPr lang="en-US"/>
          </a:p>
        </p:txBody>
      </p:sp>
    </p:spTree>
    <p:extLst>
      <p:ext uri="{BB962C8B-B14F-4D97-AF65-F5344CB8AC3E}">
        <p14:creationId xmlns:p14="http://schemas.microsoft.com/office/powerpoint/2010/main" val="40897632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457200" y="1219200"/>
            <a:ext cx="8229600" cy="4754563"/>
          </a:xfrm>
        </p:spPr>
        <p:txBody>
          <a:bodyPr/>
          <a:lstStyle/>
          <a:p>
            <a:pPr marL="0" lvl="0" indent="0" algn="just">
              <a:buNone/>
            </a:pPr>
            <a:r>
              <a:rPr lang="en-US" sz="2800" dirty="0" err="1" smtClean="0"/>
              <a:t>Viết</a:t>
            </a:r>
            <a:r>
              <a:rPr lang="en-US" sz="2800" dirty="0" smtClean="0"/>
              <a:t> email </a:t>
            </a:r>
            <a:r>
              <a:rPr lang="en-US" sz="2800" dirty="0" err="1" smtClean="0"/>
              <a:t>với</a:t>
            </a:r>
            <a:r>
              <a:rPr lang="en-US" sz="2800" dirty="0" smtClean="0"/>
              <a:t> </a:t>
            </a:r>
            <a:r>
              <a:rPr lang="en-US" sz="2800" dirty="0" err="1" smtClean="0"/>
              <a:t>tình</a:t>
            </a:r>
            <a:r>
              <a:rPr lang="en-US" sz="2800" dirty="0" smtClean="0"/>
              <a:t> </a:t>
            </a:r>
            <a:r>
              <a:rPr lang="en-US" sz="2800" dirty="0" err="1" smtClean="0"/>
              <a:t>huống</a:t>
            </a:r>
            <a:r>
              <a:rPr lang="en-US" sz="2800" dirty="0" smtClean="0"/>
              <a:t> </a:t>
            </a:r>
            <a:r>
              <a:rPr lang="en-US" sz="2800" dirty="0" err="1" smtClean="0"/>
              <a:t>sau</a:t>
            </a:r>
            <a:r>
              <a:rPr lang="en-US" sz="2800" dirty="0" smtClean="0"/>
              <a:t>:</a:t>
            </a:r>
          </a:p>
          <a:p>
            <a:pPr marL="0" lvl="0" indent="0" algn="just">
              <a:buNone/>
            </a:pPr>
            <a:r>
              <a:rPr lang="en-US" sz="2800" dirty="0" smtClean="0"/>
              <a:t>Email </a:t>
            </a:r>
            <a:r>
              <a:rPr lang="en-US" sz="2800" dirty="0" err="1" smtClean="0"/>
              <a:t>phàn</a:t>
            </a:r>
            <a:r>
              <a:rPr lang="en-US" sz="2800" dirty="0" smtClean="0"/>
              <a:t> </a:t>
            </a:r>
            <a:r>
              <a:rPr lang="en-US" sz="2800" dirty="0" err="1" smtClean="0"/>
              <a:t>nàn</a:t>
            </a:r>
            <a:r>
              <a:rPr lang="en-US" sz="2800" dirty="0" smtClean="0"/>
              <a:t> </a:t>
            </a:r>
            <a:r>
              <a:rPr lang="en-US" sz="2800" dirty="0" err="1" smtClean="0"/>
              <a:t>về</a:t>
            </a:r>
            <a:r>
              <a:rPr lang="en-US" sz="2800" dirty="0" smtClean="0"/>
              <a:t> </a:t>
            </a:r>
            <a:r>
              <a:rPr lang="en-US" sz="2800" dirty="0" err="1" smtClean="0"/>
              <a:t>hàng</a:t>
            </a:r>
            <a:r>
              <a:rPr lang="en-US" sz="2800" dirty="0" smtClean="0"/>
              <a:t> in S#YK 8519 </a:t>
            </a:r>
            <a:r>
              <a:rPr lang="en-US" sz="2800" dirty="0" err="1" smtClean="0"/>
              <a:t>nhận</a:t>
            </a:r>
            <a:r>
              <a:rPr lang="en-US" sz="2800" dirty="0" smtClean="0"/>
              <a:t> </a:t>
            </a:r>
            <a:r>
              <a:rPr lang="en-US" sz="2800" dirty="0" err="1" smtClean="0"/>
              <a:t>về</a:t>
            </a:r>
            <a:r>
              <a:rPr lang="en-US" sz="2800" dirty="0" smtClean="0"/>
              <a:t> </a:t>
            </a:r>
            <a:r>
              <a:rPr lang="en-US" sz="2800" dirty="0" err="1" smtClean="0"/>
              <a:t>không</a:t>
            </a:r>
            <a:r>
              <a:rPr lang="en-US" sz="2800" dirty="0" smtClean="0"/>
              <a:t> </a:t>
            </a:r>
            <a:r>
              <a:rPr lang="en-US" sz="2800" dirty="0" err="1" smtClean="0"/>
              <a:t>đúng</a:t>
            </a:r>
            <a:r>
              <a:rPr lang="en-US" sz="2800" dirty="0" smtClean="0"/>
              <a:t> </a:t>
            </a:r>
            <a:r>
              <a:rPr lang="en-US" sz="2800" dirty="0" err="1" smtClean="0"/>
              <a:t>theo</a:t>
            </a:r>
            <a:r>
              <a:rPr lang="en-US" sz="2800" dirty="0" smtClean="0"/>
              <a:t> </a:t>
            </a:r>
            <a:r>
              <a:rPr lang="en-US" sz="2800" dirty="0" err="1" smtClean="0"/>
              <a:t>đánh</a:t>
            </a:r>
            <a:r>
              <a:rPr lang="en-US" sz="2800" dirty="0" smtClean="0"/>
              <a:t> </a:t>
            </a:r>
            <a:r>
              <a:rPr lang="en-US" sz="2800" dirty="0" err="1" smtClean="0"/>
              <a:t>số</a:t>
            </a:r>
            <a:r>
              <a:rPr lang="en-US" sz="2800" dirty="0" smtClean="0"/>
              <a:t> </a:t>
            </a:r>
            <a:r>
              <a:rPr lang="en-US" sz="2800" dirty="0" err="1" smtClean="0"/>
              <a:t>trong</a:t>
            </a:r>
            <a:r>
              <a:rPr lang="en-US" sz="2800" dirty="0" smtClean="0"/>
              <a:t> </a:t>
            </a:r>
            <a:r>
              <a:rPr lang="en-US" sz="2800" dirty="0" err="1" smtClean="0"/>
              <a:t>từng</a:t>
            </a:r>
            <a:r>
              <a:rPr lang="en-US" sz="2800" dirty="0" smtClean="0"/>
              <a:t> </a:t>
            </a:r>
            <a:r>
              <a:rPr lang="en-US" sz="2800" dirty="0" err="1" smtClean="0"/>
              <a:t>bó</a:t>
            </a:r>
            <a:r>
              <a:rPr lang="en-US" sz="2800" dirty="0" smtClean="0"/>
              <a:t>, in </a:t>
            </a:r>
            <a:r>
              <a:rPr lang="en-US" sz="2800" dirty="0" err="1" smtClean="0"/>
              <a:t>lệch</a:t>
            </a:r>
            <a:r>
              <a:rPr lang="en-US" sz="2800" dirty="0" smtClean="0"/>
              <a:t> </a:t>
            </a:r>
            <a:r>
              <a:rPr lang="en-US" sz="2800" dirty="0" err="1" smtClean="0"/>
              <a:t>vị</a:t>
            </a:r>
            <a:r>
              <a:rPr lang="en-US" sz="2800" dirty="0" smtClean="0"/>
              <a:t> </a:t>
            </a:r>
            <a:r>
              <a:rPr lang="en-US" sz="2800" dirty="0" err="1" smtClean="0"/>
              <a:t>trí</a:t>
            </a:r>
            <a:r>
              <a:rPr lang="en-US" sz="2800" dirty="0" smtClean="0"/>
              <a:t> so </a:t>
            </a:r>
            <a:r>
              <a:rPr lang="en-US" sz="2800" dirty="0" err="1" smtClean="0"/>
              <a:t>với</a:t>
            </a:r>
            <a:r>
              <a:rPr lang="en-US" sz="2800" dirty="0" smtClean="0"/>
              <a:t> </a:t>
            </a:r>
            <a:r>
              <a:rPr lang="en-US" sz="2800" dirty="0" err="1" smtClean="0"/>
              <a:t>rập</a:t>
            </a:r>
            <a:endParaRPr lang="en-US" sz="2800" dirty="0" smtClean="0"/>
          </a:p>
          <a:p>
            <a:pPr marL="0" indent="0" algn="just">
              <a:buNone/>
            </a:pPr>
            <a:r>
              <a:rPr lang="en-US" sz="2800" dirty="0" smtClean="0"/>
              <a:t> </a:t>
            </a:r>
          </a:p>
        </p:txBody>
      </p:sp>
      <p:sp>
        <p:nvSpPr>
          <p:cNvPr id="2" name="Title 1"/>
          <p:cNvSpPr>
            <a:spLocks noGrp="1"/>
          </p:cNvSpPr>
          <p:nvPr>
            <p:ph type="title"/>
          </p:nvPr>
        </p:nvSpPr>
        <p:spPr/>
        <p:txBody>
          <a:bodyPr/>
          <a:lstStyle/>
          <a:p>
            <a:r>
              <a:rPr lang="en-US" sz="4000" i="1" dirty="0" err="1"/>
              <a:t>Bài</a:t>
            </a:r>
            <a:r>
              <a:rPr lang="en-US" sz="4000" i="1" dirty="0"/>
              <a:t> </a:t>
            </a:r>
            <a:r>
              <a:rPr lang="en-US" sz="4000" i="1" dirty="0" err="1" smtClean="0"/>
              <a:t>tập</a:t>
            </a:r>
            <a:endParaRPr lang="en-US" dirty="0"/>
          </a:p>
        </p:txBody>
      </p:sp>
    </p:spTree>
    <p:extLst>
      <p:ext uri="{BB962C8B-B14F-4D97-AF65-F5344CB8AC3E}">
        <p14:creationId xmlns:p14="http://schemas.microsoft.com/office/powerpoint/2010/main" val="16935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lstStyle/>
          <a:p>
            <a:pPr marL="0" indent="0">
              <a:buNone/>
            </a:pPr>
            <a:endParaRPr lang="en-US" dirty="0" smtClean="0"/>
          </a:p>
          <a:p>
            <a:pPr marL="400050" lvl="1" indent="0">
              <a:buNone/>
            </a:pPr>
            <a:r>
              <a:rPr lang="en-US" sz="3600" dirty="0" err="1" smtClean="0"/>
              <a:t>Tìm</a:t>
            </a:r>
            <a:r>
              <a:rPr lang="en-US" sz="3600" dirty="0" smtClean="0"/>
              <a:t> </a:t>
            </a:r>
            <a:r>
              <a:rPr lang="en-US" sz="3600" dirty="0" err="1" smtClean="0"/>
              <a:t>hiểu</a:t>
            </a:r>
            <a:r>
              <a:rPr lang="en-US" sz="3600" dirty="0" smtClean="0"/>
              <a:t> </a:t>
            </a:r>
            <a:r>
              <a:rPr lang="en-US" sz="3600" dirty="0" err="1" smtClean="0"/>
              <a:t>một</a:t>
            </a:r>
            <a:r>
              <a:rPr lang="en-US" sz="3600" dirty="0" smtClean="0"/>
              <a:t> </a:t>
            </a:r>
            <a:r>
              <a:rPr lang="en-US" sz="3600" dirty="0" err="1" smtClean="0"/>
              <a:t>số</a:t>
            </a:r>
            <a:r>
              <a:rPr lang="en-US" sz="3600" dirty="0" smtClean="0"/>
              <a:t> </a:t>
            </a:r>
            <a:r>
              <a:rPr lang="en-US" sz="3600" dirty="0" err="1" smtClean="0"/>
              <a:t>mẫu</a:t>
            </a:r>
            <a:r>
              <a:rPr lang="en-US" sz="3600" dirty="0" smtClean="0"/>
              <a:t> </a:t>
            </a:r>
            <a:r>
              <a:rPr lang="en-US" sz="3600" dirty="0" err="1" smtClean="0"/>
              <a:t>câu</a:t>
            </a:r>
            <a:r>
              <a:rPr lang="en-US" sz="3600" dirty="0" smtClean="0"/>
              <a:t> email </a:t>
            </a:r>
            <a:r>
              <a:rPr lang="en-US" sz="3600" dirty="0" err="1" smtClean="0"/>
              <a:t>căn</a:t>
            </a:r>
            <a:r>
              <a:rPr lang="en-US" sz="3600" dirty="0" smtClean="0"/>
              <a:t> </a:t>
            </a:r>
            <a:r>
              <a:rPr lang="en-US" sz="3600" dirty="0" err="1" smtClean="0"/>
              <a:t>bản</a:t>
            </a:r>
            <a:r>
              <a:rPr lang="en-US" sz="3600" dirty="0" smtClean="0"/>
              <a:t> </a:t>
            </a:r>
            <a:r>
              <a:rPr lang="en-US" sz="3600" dirty="0" err="1" smtClean="0"/>
              <a:t>thường</a:t>
            </a:r>
            <a:r>
              <a:rPr lang="en-US" sz="3600" dirty="0" smtClean="0"/>
              <a:t> </a:t>
            </a:r>
            <a:r>
              <a:rPr lang="en-US" sz="3600" dirty="0" err="1" smtClean="0"/>
              <a:t>dùng</a:t>
            </a:r>
            <a:r>
              <a:rPr lang="en-US" sz="3600"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28</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5340</TotalTime>
  <Words>1816</Words>
  <Application>Microsoft Office PowerPoint</Application>
  <PresentationFormat>On-screen Show (4:3)</PresentationFormat>
  <Paragraphs>120</Paragraphs>
  <Slides>28</Slides>
  <Notes>2</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871TGp_picture_light_ani</vt:lpstr>
      <vt:lpstr>KIỂM TRA BÀI CŨ</vt:lpstr>
      <vt:lpstr>PowerPoint Presentation</vt:lpstr>
      <vt:lpstr>GV: PHẠM THỊ THANH THÚY</vt:lpstr>
      <vt:lpstr>MỤC TIÊU</vt:lpstr>
      <vt:lpstr>NỘI DUNG</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TỔNG KẾT BÀI</vt:lpstr>
      <vt:lpstr>Bài tập</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322</cp:revision>
  <dcterms:created xsi:type="dcterms:W3CDTF">2013-12-02T23:45:18Z</dcterms:created>
  <dcterms:modified xsi:type="dcterms:W3CDTF">2020-06-29T11:12:46Z</dcterms:modified>
</cp:coreProperties>
</file>